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4"/>
  </p:sldMasterIdLst>
  <p:notesMasterIdLst>
    <p:notesMasterId r:id="rId49"/>
  </p:notesMasterIdLst>
  <p:handoutMasterIdLst>
    <p:handoutMasterId r:id="rId50"/>
  </p:handoutMasterIdLst>
  <p:sldIdLst>
    <p:sldId id="259" r:id="rId5"/>
    <p:sldId id="258" r:id="rId6"/>
    <p:sldId id="260" r:id="rId7"/>
    <p:sldId id="1033" r:id="rId8"/>
    <p:sldId id="1034" r:id="rId9"/>
    <p:sldId id="1035" r:id="rId10"/>
    <p:sldId id="1048" r:id="rId11"/>
    <p:sldId id="1030" r:id="rId12"/>
    <p:sldId id="1036" r:id="rId13"/>
    <p:sldId id="1037" r:id="rId14"/>
    <p:sldId id="1038" r:id="rId15"/>
    <p:sldId id="1039" r:id="rId16"/>
    <p:sldId id="1042" r:id="rId17"/>
    <p:sldId id="1043" r:id="rId18"/>
    <p:sldId id="1045" r:id="rId19"/>
    <p:sldId id="270" r:id="rId20"/>
    <p:sldId id="1047" r:id="rId21"/>
    <p:sldId id="1049" r:id="rId22"/>
    <p:sldId id="282" r:id="rId23"/>
    <p:sldId id="1050" r:id="rId24"/>
    <p:sldId id="2132322514" r:id="rId25"/>
    <p:sldId id="2132322506" r:id="rId26"/>
    <p:sldId id="335" r:id="rId27"/>
    <p:sldId id="2132322517" r:id="rId28"/>
    <p:sldId id="2132322231" r:id="rId29"/>
    <p:sldId id="2132322518" r:id="rId30"/>
    <p:sldId id="1051" r:id="rId31"/>
    <p:sldId id="2132322519" r:id="rId32"/>
    <p:sldId id="2132322520" r:id="rId33"/>
    <p:sldId id="2132322521" r:id="rId34"/>
    <p:sldId id="2132322522" r:id="rId35"/>
    <p:sldId id="1056" r:id="rId36"/>
    <p:sldId id="1058" r:id="rId37"/>
    <p:sldId id="1055" r:id="rId38"/>
    <p:sldId id="1052" r:id="rId39"/>
    <p:sldId id="1053" r:id="rId40"/>
    <p:sldId id="1054" r:id="rId41"/>
    <p:sldId id="2132322523" r:id="rId42"/>
    <p:sldId id="2132322524" r:id="rId43"/>
    <p:sldId id="2132322525" r:id="rId44"/>
    <p:sldId id="2132322526" r:id="rId45"/>
    <p:sldId id="2132322527" r:id="rId46"/>
    <p:sldId id="1057" r:id="rId47"/>
    <p:sldId id="1026" r:id="rId48"/>
  </p:sldIdLst>
  <p:sldSz cx="15544800" cy="100584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3168"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CA85E"/>
    <a:srgbClr val="FFC000"/>
    <a:srgbClr val="531D20"/>
    <a:srgbClr val="54CCCD"/>
    <a:srgbClr val="A2D389"/>
    <a:srgbClr val="A6E2C5"/>
    <a:srgbClr val="A1E3E3"/>
    <a:srgbClr val="48BB4F"/>
    <a:srgbClr val="4DC58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3" autoAdjust="0"/>
    <p:restoredTop sz="94660"/>
  </p:normalViewPr>
  <p:slideViewPr>
    <p:cSldViewPr snapToGrid="0" showGuides="1">
      <p:cViewPr varScale="1">
        <p:scale>
          <a:sx n="75" d="100"/>
          <a:sy n="75" d="100"/>
        </p:scale>
        <p:origin x="516" y="68"/>
      </p:cViewPr>
      <p:guideLst>
        <p:guide pos="3840"/>
        <p:guide orient="horz" pos="3168"/>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73" d="100"/>
          <a:sy n="73" d="100"/>
        </p:scale>
        <p:origin x="5352" y="3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C76EBD6-4052-AA2C-9459-AC5A5069F59A}"/>
              </a:ext>
            </a:extLst>
          </p:cNvPr>
          <p:cNvSpPr>
            <a:spLocks noGrp="1"/>
          </p:cNvSpPr>
          <p:nvPr>
            <p:ph type="hdr" sz="quarter"/>
          </p:nvPr>
        </p:nvSpPr>
        <p:spPr>
          <a:xfrm>
            <a:off x="1" y="2"/>
            <a:ext cx="3170238" cy="481013"/>
          </a:xfrm>
          <a:prstGeom prst="rect">
            <a:avLst/>
          </a:prstGeom>
        </p:spPr>
        <p:txBody>
          <a:bodyPr vert="horz" lIns="78645" tIns="39322" rIns="78645" bIns="39322" rtlCol="0"/>
          <a:lstStyle>
            <a:lvl1pPr algn="l">
              <a:defRPr sz="1000"/>
            </a:lvl1pPr>
          </a:lstStyle>
          <a:p>
            <a:endParaRPr lang="en-US"/>
          </a:p>
        </p:txBody>
      </p:sp>
      <p:sp>
        <p:nvSpPr>
          <p:cNvPr id="3" name="Date Placeholder 2">
            <a:extLst>
              <a:ext uri="{FF2B5EF4-FFF2-40B4-BE49-F238E27FC236}">
                <a16:creationId xmlns:a16="http://schemas.microsoft.com/office/drawing/2014/main" id="{EAEA6CCB-E839-45D9-5A60-C1FA0A19056C}"/>
              </a:ext>
            </a:extLst>
          </p:cNvPr>
          <p:cNvSpPr>
            <a:spLocks noGrp="1"/>
          </p:cNvSpPr>
          <p:nvPr>
            <p:ph type="dt" sz="quarter" idx="1"/>
          </p:nvPr>
        </p:nvSpPr>
        <p:spPr>
          <a:xfrm>
            <a:off x="4143375" y="2"/>
            <a:ext cx="3170238" cy="481013"/>
          </a:xfrm>
          <a:prstGeom prst="rect">
            <a:avLst/>
          </a:prstGeom>
        </p:spPr>
        <p:txBody>
          <a:bodyPr vert="horz" lIns="78645" tIns="39322" rIns="78645" bIns="39322" rtlCol="0"/>
          <a:lstStyle>
            <a:lvl1pPr algn="r">
              <a:defRPr sz="1000"/>
            </a:lvl1pPr>
          </a:lstStyle>
          <a:p>
            <a:fld id="{0E57B967-2EB4-44C7-8C12-18FB548CA1D9}" type="datetimeFigureOut">
              <a:rPr lang="en-US" smtClean="0"/>
              <a:t>10/21/2025</a:t>
            </a:fld>
            <a:endParaRPr lang="en-US"/>
          </a:p>
        </p:txBody>
      </p:sp>
      <p:sp>
        <p:nvSpPr>
          <p:cNvPr id="4" name="Footer Placeholder 3">
            <a:extLst>
              <a:ext uri="{FF2B5EF4-FFF2-40B4-BE49-F238E27FC236}">
                <a16:creationId xmlns:a16="http://schemas.microsoft.com/office/drawing/2014/main" id="{AD5E289E-6E07-0A50-F970-BE647E3F24F8}"/>
              </a:ext>
            </a:extLst>
          </p:cNvPr>
          <p:cNvSpPr>
            <a:spLocks noGrp="1"/>
          </p:cNvSpPr>
          <p:nvPr>
            <p:ph type="ftr" sz="quarter" idx="2"/>
          </p:nvPr>
        </p:nvSpPr>
        <p:spPr>
          <a:xfrm>
            <a:off x="1" y="9120188"/>
            <a:ext cx="3170238" cy="481012"/>
          </a:xfrm>
          <a:prstGeom prst="rect">
            <a:avLst/>
          </a:prstGeom>
        </p:spPr>
        <p:txBody>
          <a:bodyPr vert="horz" lIns="78645" tIns="39322" rIns="78645" bIns="39322" rtlCol="0" anchor="b"/>
          <a:lstStyle>
            <a:lvl1pPr algn="l">
              <a:defRPr sz="1000"/>
            </a:lvl1pPr>
          </a:lstStyle>
          <a:p>
            <a:endParaRPr lang="en-US"/>
          </a:p>
        </p:txBody>
      </p:sp>
      <p:sp>
        <p:nvSpPr>
          <p:cNvPr id="5" name="Slide Number Placeholder 4">
            <a:extLst>
              <a:ext uri="{FF2B5EF4-FFF2-40B4-BE49-F238E27FC236}">
                <a16:creationId xmlns:a16="http://schemas.microsoft.com/office/drawing/2014/main" id="{72FC822B-BAA2-0531-4911-0170609B6D72}"/>
              </a:ext>
            </a:extLst>
          </p:cNvPr>
          <p:cNvSpPr>
            <a:spLocks noGrp="1"/>
          </p:cNvSpPr>
          <p:nvPr>
            <p:ph type="sldNum" sz="quarter" idx="3"/>
          </p:nvPr>
        </p:nvSpPr>
        <p:spPr>
          <a:xfrm>
            <a:off x="4143375" y="9120188"/>
            <a:ext cx="3170238" cy="481012"/>
          </a:xfrm>
          <a:prstGeom prst="rect">
            <a:avLst/>
          </a:prstGeom>
        </p:spPr>
        <p:txBody>
          <a:bodyPr vert="horz" lIns="78645" tIns="39322" rIns="78645" bIns="39322" rtlCol="0" anchor="b"/>
          <a:lstStyle>
            <a:lvl1pPr algn="r">
              <a:defRPr sz="1000"/>
            </a:lvl1pPr>
          </a:lstStyle>
          <a:p>
            <a:fld id="{A7CD0EF0-1609-4A83-8FFD-A8BC1A6D33D3}" type="slidenum">
              <a:rPr lang="en-US" smtClean="0"/>
              <a:t>‹#›</a:t>
            </a:fld>
            <a:endParaRPr lang="en-US"/>
          </a:p>
        </p:txBody>
      </p:sp>
    </p:spTree>
    <p:extLst>
      <p:ext uri="{BB962C8B-B14F-4D97-AF65-F5344CB8AC3E}">
        <p14:creationId xmlns:p14="http://schemas.microsoft.com/office/powerpoint/2010/main" val="338416542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024" userDrawn="1">
          <p15:clr>
            <a:srgbClr val="F26B43"/>
          </p15:clr>
        </p15:guide>
        <p15:guide id="2" pos="2304"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169920" cy="481727"/>
          </a:xfrm>
          <a:prstGeom prst="rect">
            <a:avLst/>
          </a:prstGeom>
        </p:spPr>
        <p:txBody>
          <a:bodyPr vert="horz" lIns="83124" tIns="41561" rIns="83124" bIns="41561" rtlCol="0"/>
          <a:lstStyle>
            <a:lvl1pPr algn="l">
              <a:defRPr sz="1100"/>
            </a:lvl1pPr>
          </a:lstStyle>
          <a:p>
            <a:endParaRPr lang="en-US"/>
          </a:p>
        </p:txBody>
      </p:sp>
      <p:sp>
        <p:nvSpPr>
          <p:cNvPr id="3" name="Date Placeholder 2"/>
          <p:cNvSpPr>
            <a:spLocks noGrp="1"/>
          </p:cNvSpPr>
          <p:nvPr>
            <p:ph type="dt" idx="1"/>
          </p:nvPr>
        </p:nvSpPr>
        <p:spPr>
          <a:xfrm>
            <a:off x="4143587" y="3"/>
            <a:ext cx="3169920" cy="481727"/>
          </a:xfrm>
          <a:prstGeom prst="rect">
            <a:avLst/>
          </a:prstGeom>
        </p:spPr>
        <p:txBody>
          <a:bodyPr vert="horz" lIns="83124" tIns="41561" rIns="83124" bIns="41561" rtlCol="0"/>
          <a:lstStyle>
            <a:lvl1pPr algn="r">
              <a:defRPr sz="1100"/>
            </a:lvl1pPr>
          </a:lstStyle>
          <a:p>
            <a:fld id="{43F5956A-C53F-41AA-90D0-983B5A66077A}" type="datetimeFigureOut">
              <a:rPr lang="en-US" smtClean="0"/>
              <a:t>10/21/2025</a:t>
            </a:fld>
            <a:endParaRPr lang="en-US"/>
          </a:p>
        </p:txBody>
      </p:sp>
      <p:sp>
        <p:nvSpPr>
          <p:cNvPr id="4" name="Slide Image Placeholder 3"/>
          <p:cNvSpPr>
            <a:spLocks noGrp="1" noRot="1" noChangeAspect="1"/>
          </p:cNvSpPr>
          <p:nvPr>
            <p:ph type="sldImg" idx="2"/>
          </p:nvPr>
        </p:nvSpPr>
        <p:spPr>
          <a:xfrm>
            <a:off x="1154113" y="1200150"/>
            <a:ext cx="5006975" cy="3240088"/>
          </a:xfrm>
          <a:prstGeom prst="rect">
            <a:avLst/>
          </a:prstGeom>
          <a:noFill/>
          <a:ln w="12700">
            <a:solidFill>
              <a:prstClr val="black"/>
            </a:solidFill>
          </a:ln>
        </p:spPr>
        <p:txBody>
          <a:bodyPr vert="horz" lIns="83124" tIns="41561" rIns="83124" bIns="41561" rtlCol="0" anchor="ctr"/>
          <a:lstStyle/>
          <a:p>
            <a:endParaRPr lang="en-US"/>
          </a:p>
        </p:txBody>
      </p:sp>
      <p:sp>
        <p:nvSpPr>
          <p:cNvPr id="5" name="Notes Placeholder 4"/>
          <p:cNvSpPr>
            <a:spLocks noGrp="1"/>
          </p:cNvSpPr>
          <p:nvPr>
            <p:ph type="body" sz="quarter" idx="3"/>
          </p:nvPr>
        </p:nvSpPr>
        <p:spPr>
          <a:xfrm>
            <a:off x="731520" y="4620580"/>
            <a:ext cx="5852160" cy="3780473"/>
          </a:xfrm>
          <a:prstGeom prst="rect">
            <a:avLst/>
          </a:prstGeom>
        </p:spPr>
        <p:txBody>
          <a:bodyPr vert="horz" lIns="83124" tIns="41561" rIns="83124" bIns="4156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83124" tIns="41561" rIns="83124" bIns="41561" rtlCol="0" anchor="b"/>
          <a:lstStyle>
            <a:lvl1pPr algn="l">
              <a:defRPr sz="11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83124" tIns="41561" rIns="83124" bIns="41561" rtlCol="0" anchor="b"/>
          <a:lstStyle>
            <a:lvl1pPr algn="r">
              <a:defRPr sz="1100"/>
            </a:lvl1pPr>
          </a:lstStyle>
          <a:p>
            <a:fld id="{FE5349D2-6355-4D56-BD39-400DC23D5A9D}" type="slidenum">
              <a:rPr lang="en-US" smtClean="0"/>
              <a:t>‹#›</a:t>
            </a:fld>
            <a:endParaRPr lang="en-US"/>
          </a:p>
        </p:txBody>
      </p:sp>
    </p:spTree>
    <p:extLst>
      <p:ext uri="{BB962C8B-B14F-4D97-AF65-F5344CB8AC3E}">
        <p14:creationId xmlns:p14="http://schemas.microsoft.com/office/powerpoint/2010/main" val="1269775302"/>
      </p:ext>
    </p:extLst>
  </p:cSld>
  <p:clrMap bg1="lt1" tx1="dk1" bg2="lt2" tx2="dk2" accent1="accent1" accent2="accent2" accent3="accent3" accent4="accent4" accent5="accent5" accent6="accent6" hlink="hlink" folHlink="folHlink"/>
  <p:notesStyle>
    <a:lvl1pPr marL="0" algn="l" defTabSz="1228954" rtl="0" eaLnBrk="1" latinLnBrk="0" hangingPunct="1">
      <a:defRPr sz="1613" kern="1200">
        <a:solidFill>
          <a:schemeClr val="tx1"/>
        </a:solidFill>
        <a:latin typeface="+mn-lt"/>
        <a:ea typeface="+mn-ea"/>
        <a:cs typeface="+mn-cs"/>
      </a:defRPr>
    </a:lvl1pPr>
    <a:lvl2pPr marL="614477" algn="l" defTabSz="1228954" rtl="0" eaLnBrk="1" latinLnBrk="0" hangingPunct="1">
      <a:defRPr sz="1613" kern="1200">
        <a:solidFill>
          <a:schemeClr val="tx1"/>
        </a:solidFill>
        <a:latin typeface="+mn-lt"/>
        <a:ea typeface="+mn-ea"/>
        <a:cs typeface="+mn-cs"/>
      </a:defRPr>
    </a:lvl2pPr>
    <a:lvl3pPr marL="1228954" algn="l" defTabSz="1228954" rtl="0" eaLnBrk="1" latinLnBrk="0" hangingPunct="1">
      <a:defRPr sz="1613" kern="1200">
        <a:solidFill>
          <a:schemeClr val="tx1"/>
        </a:solidFill>
        <a:latin typeface="+mn-lt"/>
        <a:ea typeface="+mn-ea"/>
        <a:cs typeface="+mn-cs"/>
      </a:defRPr>
    </a:lvl3pPr>
    <a:lvl4pPr marL="1843430" algn="l" defTabSz="1228954" rtl="0" eaLnBrk="1" latinLnBrk="0" hangingPunct="1">
      <a:defRPr sz="1613" kern="1200">
        <a:solidFill>
          <a:schemeClr val="tx1"/>
        </a:solidFill>
        <a:latin typeface="+mn-lt"/>
        <a:ea typeface="+mn-ea"/>
        <a:cs typeface="+mn-cs"/>
      </a:defRPr>
    </a:lvl4pPr>
    <a:lvl5pPr marL="2457907" algn="l" defTabSz="1228954" rtl="0" eaLnBrk="1" latinLnBrk="0" hangingPunct="1">
      <a:defRPr sz="1613" kern="1200">
        <a:solidFill>
          <a:schemeClr val="tx1"/>
        </a:solidFill>
        <a:latin typeface="+mn-lt"/>
        <a:ea typeface="+mn-ea"/>
        <a:cs typeface="+mn-cs"/>
      </a:defRPr>
    </a:lvl5pPr>
    <a:lvl6pPr marL="3072384" algn="l" defTabSz="1228954" rtl="0" eaLnBrk="1" latinLnBrk="0" hangingPunct="1">
      <a:defRPr sz="1613" kern="1200">
        <a:solidFill>
          <a:schemeClr val="tx1"/>
        </a:solidFill>
        <a:latin typeface="+mn-lt"/>
        <a:ea typeface="+mn-ea"/>
        <a:cs typeface="+mn-cs"/>
      </a:defRPr>
    </a:lvl6pPr>
    <a:lvl7pPr marL="3686861" algn="l" defTabSz="1228954" rtl="0" eaLnBrk="1" latinLnBrk="0" hangingPunct="1">
      <a:defRPr sz="1613" kern="1200">
        <a:solidFill>
          <a:schemeClr val="tx1"/>
        </a:solidFill>
        <a:latin typeface="+mn-lt"/>
        <a:ea typeface="+mn-ea"/>
        <a:cs typeface="+mn-cs"/>
      </a:defRPr>
    </a:lvl7pPr>
    <a:lvl8pPr marL="4301338" algn="l" defTabSz="1228954" rtl="0" eaLnBrk="1" latinLnBrk="0" hangingPunct="1">
      <a:defRPr sz="1613" kern="1200">
        <a:solidFill>
          <a:schemeClr val="tx1"/>
        </a:solidFill>
        <a:latin typeface="+mn-lt"/>
        <a:ea typeface="+mn-ea"/>
        <a:cs typeface="+mn-cs"/>
      </a:defRPr>
    </a:lvl8pPr>
    <a:lvl9pPr marL="4915814" algn="l" defTabSz="1228954" rtl="0" eaLnBrk="1" latinLnBrk="0" hangingPunct="1">
      <a:defRPr sz="161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43CD0E5-82C7-4C4F-853A-7FCDF30374ED}" type="slidenum">
              <a:rPr lang="en-US" smtClean="0"/>
              <a:t>23</a:t>
            </a:fld>
            <a:endParaRPr lang="en-US"/>
          </a:p>
        </p:txBody>
      </p:sp>
    </p:spTree>
    <p:extLst>
      <p:ext uri="{BB962C8B-B14F-4D97-AF65-F5344CB8AC3E}">
        <p14:creationId xmlns:p14="http://schemas.microsoft.com/office/powerpoint/2010/main" val="634234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5F0B3F8E-16F2-BC41-F108-813F2DEACA9C}"/>
              </a:ext>
            </a:extLst>
          </p:cNvPr>
          <p:cNvSpPr>
            <a:spLocks noGrp="1"/>
          </p:cNvSpPr>
          <p:nvPr>
            <p:ph type="body" sz="quarter" idx="15" hasCustomPrompt="1"/>
          </p:nvPr>
        </p:nvSpPr>
        <p:spPr>
          <a:xfrm>
            <a:off x="265112" y="9542586"/>
            <a:ext cx="4599965" cy="446088"/>
          </a:xfrm>
          <a:prstGeom prst="rect">
            <a:avLst/>
          </a:prstGeom>
        </p:spPr>
        <p:txBody>
          <a:bodyPr/>
          <a:lstStyle>
            <a:lvl1pPr marL="0" indent="0">
              <a:buNone/>
              <a:defRPr sz="1400" b="1">
                <a:latin typeface="Aptos" panose="020B0004020202020204" pitchFamily="34" charset="0"/>
              </a:defRPr>
            </a:lvl1pPr>
          </a:lstStyle>
          <a:p>
            <a:pPr lvl="0"/>
            <a:r>
              <a:rPr lang="en-US" dirty="0"/>
              <a:t>Slide Topic</a:t>
            </a:r>
          </a:p>
        </p:txBody>
      </p:sp>
    </p:spTree>
    <p:extLst>
      <p:ext uri="{BB962C8B-B14F-4D97-AF65-F5344CB8AC3E}">
        <p14:creationId xmlns:p14="http://schemas.microsoft.com/office/powerpoint/2010/main" val="1533823004"/>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eader Slid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30760B1-8431-1B9B-C610-B216A96AA676}"/>
              </a:ext>
            </a:extLst>
          </p:cNvPr>
          <p:cNvSpPr>
            <a:spLocks noGrp="1"/>
          </p:cNvSpPr>
          <p:nvPr>
            <p:ph idx="1"/>
          </p:nvPr>
        </p:nvSpPr>
        <p:spPr>
          <a:xfrm>
            <a:off x="268830" y="2346962"/>
            <a:ext cx="15008794" cy="6537957"/>
          </a:xfrm>
          <a:prstGeom prst="rect">
            <a:avLst/>
          </a:prstGeom>
        </p:spPr>
        <p:txBody>
          <a:bodyPr/>
          <a:lstStyle>
            <a:lvl1pPr>
              <a:defRPr sz="3200">
                <a:latin typeface="Aptos" panose="020B0004020202020204" pitchFamily="34" charset="0"/>
              </a:defRPr>
            </a:lvl1pPr>
            <a:lvl2pPr>
              <a:defRPr sz="2800">
                <a:latin typeface="Aptos" panose="020B0004020202020204" pitchFamily="34" charset="0"/>
              </a:defRPr>
            </a:lvl2pPr>
            <a:lvl3pPr>
              <a:defRPr sz="2400">
                <a:latin typeface="Aptos" panose="020B0004020202020204" pitchFamily="34" charset="0"/>
              </a:defRPr>
            </a:lvl3pPr>
            <a:lvl4pPr>
              <a:defRPr sz="2000">
                <a:latin typeface="Aptos" panose="020B0004020202020204" pitchFamily="34" charset="0"/>
              </a:defRPr>
            </a:lvl4pPr>
            <a:lvl5pPr>
              <a:defRPr sz="2000">
                <a:latin typeface="Aptos" panose="020B0004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a:extLst>
              <a:ext uri="{FF2B5EF4-FFF2-40B4-BE49-F238E27FC236}">
                <a16:creationId xmlns:a16="http://schemas.microsoft.com/office/drawing/2014/main" id="{68386952-6D23-6B46-8BB3-BD3A0B257F4F}"/>
              </a:ext>
            </a:extLst>
          </p:cNvPr>
          <p:cNvSpPr>
            <a:spLocks noGrp="1"/>
          </p:cNvSpPr>
          <p:nvPr>
            <p:ph type="body" sz="half" idx="2" hasCustomPrompt="1"/>
          </p:nvPr>
        </p:nvSpPr>
        <p:spPr>
          <a:xfrm>
            <a:off x="8355330" y="1005840"/>
            <a:ext cx="5756434" cy="922020"/>
          </a:xfrm>
          <a:prstGeom prst="rect">
            <a:avLst/>
          </a:prstGeom>
        </p:spPr>
        <p:txBody>
          <a:bodyPr anchor="ctr"/>
          <a:lstStyle>
            <a:lvl1pPr marL="0" indent="0">
              <a:buNone/>
              <a:defRPr sz="1600">
                <a:latin typeface="Aptos"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Additional Text</a:t>
            </a:r>
          </a:p>
        </p:txBody>
      </p:sp>
      <p:sp>
        <p:nvSpPr>
          <p:cNvPr id="6" name="Text Placeholder 25">
            <a:extLst>
              <a:ext uri="{FF2B5EF4-FFF2-40B4-BE49-F238E27FC236}">
                <a16:creationId xmlns:a16="http://schemas.microsoft.com/office/drawing/2014/main" id="{C8C6ECDE-A3AC-05EA-6A91-AC9D0E03AC8C}"/>
              </a:ext>
            </a:extLst>
          </p:cNvPr>
          <p:cNvSpPr>
            <a:spLocks noGrp="1"/>
          </p:cNvSpPr>
          <p:nvPr>
            <p:ph type="body" sz="quarter" idx="19" hasCustomPrompt="1"/>
          </p:nvPr>
        </p:nvSpPr>
        <p:spPr>
          <a:xfrm>
            <a:off x="268830" y="9521775"/>
            <a:ext cx="4443189" cy="442383"/>
          </a:xfrm>
          <a:prstGeom prst="rect">
            <a:avLst/>
          </a:prstGeom>
        </p:spPr>
        <p:txBody>
          <a:bodyPr/>
          <a:lstStyle>
            <a:lvl1pPr marL="0" indent="0">
              <a:lnSpc>
                <a:spcPct val="100000"/>
              </a:lnSpc>
              <a:buNone/>
              <a:defRPr lang="en-US" sz="1400" b="1" baseline="0" dirty="0">
                <a:solidFill>
                  <a:schemeClr val="tx1"/>
                </a:solidFill>
                <a:latin typeface="Aptos" panose="020B0004020202020204" pitchFamily="34" charset="0"/>
              </a:defRPr>
            </a:lvl1pPr>
          </a:lstStyle>
          <a:p>
            <a:pPr marL="0" lvl="0"/>
            <a:r>
              <a:rPr lang="en-US" sz="1400" dirty="0"/>
              <a:t>Slide Topic</a:t>
            </a:r>
            <a:endParaRPr lang="en-US" sz="1400" b="1" kern="1200" dirty="0">
              <a:solidFill>
                <a:schemeClr val="tx1">
                  <a:lumMod val="65000"/>
                  <a:lumOff val="35000"/>
                </a:schemeClr>
              </a:solidFill>
              <a:latin typeface="Aptos" panose="020B0004020202020204" pitchFamily="34" charset="0"/>
              <a:ea typeface="+mn-ea"/>
              <a:cs typeface="+mn-cs"/>
            </a:endParaRPr>
          </a:p>
        </p:txBody>
      </p:sp>
      <p:sp>
        <p:nvSpPr>
          <p:cNvPr id="7" name="Text Placeholder 2">
            <a:extLst>
              <a:ext uri="{FF2B5EF4-FFF2-40B4-BE49-F238E27FC236}">
                <a16:creationId xmlns:a16="http://schemas.microsoft.com/office/drawing/2014/main" id="{53CE16C9-16A0-AF30-14D5-BE720F9F0EB4}"/>
              </a:ext>
            </a:extLst>
          </p:cNvPr>
          <p:cNvSpPr>
            <a:spLocks noGrp="1"/>
          </p:cNvSpPr>
          <p:nvPr>
            <p:ph type="body" sz="quarter" idx="20" hasCustomPrompt="1"/>
          </p:nvPr>
        </p:nvSpPr>
        <p:spPr>
          <a:xfrm>
            <a:off x="631508" y="1005840"/>
            <a:ext cx="874395" cy="922020"/>
          </a:xfrm>
          <a:prstGeom prst="rect">
            <a:avLst/>
          </a:prstGeom>
        </p:spPr>
        <p:txBody>
          <a:bodyPr anchor="ctr"/>
          <a:lstStyle>
            <a:lvl1pPr marL="0" indent="0" algn="r">
              <a:buNone/>
              <a:defRPr lang="en-US" sz="3200" b="1" kern="1200" dirty="0">
                <a:solidFill>
                  <a:schemeClr val="tx1"/>
                </a:solidFill>
                <a:latin typeface="Aptos" panose="020B0004020202020204" pitchFamily="34" charset="0"/>
                <a:ea typeface="+mj-ea"/>
                <a:cs typeface="+mj-cs"/>
              </a:defRPr>
            </a:lvl1pPr>
          </a:lstStyle>
          <a:p>
            <a:pPr lvl="0"/>
            <a:r>
              <a:rPr lang="en-US"/>
              <a:t>01</a:t>
            </a:r>
          </a:p>
        </p:txBody>
      </p:sp>
      <p:sp>
        <p:nvSpPr>
          <p:cNvPr id="2" name="Title 1">
            <a:extLst>
              <a:ext uri="{FF2B5EF4-FFF2-40B4-BE49-F238E27FC236}">
                <a16:creationId xmlns:a16="http://schemas.microsoft.com/office/drawing/2014/main" id="{A88C31ED-89AC-D239-ABD7-707F305A5234}"/>
              </a:ext>
            </a:extLst>
          </p:cNvPr>
          <p:cNvSpPr>
            <a:spLocks noGrp="1"/>
          </p:cNvSpPr>
          <p:nvPr>
            <p:ph type="title" hasCustomPrompt="1"/>
          </p:nvPr>
        </p:nvSpPr>
        <p:spPr>
          <a:xfrm>
            <a:off x="1505901" y="1005839"/>
            <a:ext cx="5756434" cy="922019"/>
          </a:xfrm>
          <a:prstGeom prst="rect">
            <a:avLst/>
          </a:prstGeom>
        </p:spPr>
        <p:txBody>
          <a:bodyPr anchor="ctr"/>
          <a:lstStyle>
            <a:lvl1pPr>
              <a:defRPr sz="3200" b="1">
                <a:solidFill>
                  <a:srgbClr val="9CA85E"/>
                </a:solidFill>
                <a:latin typeface="Aptos" panose="020B0004020202020204" pitchFamily="34" charset="0"/>
              </a:defRPr>
            </a:lvl1pPr>
          </a:lstStyle>
          <a:p>
            <a:r>
              <a:rPr lang="en-US" dirty="0"/>
              <a:t>Header Slide</a:t>
            </a:r>
          </a:p>
        </p:txBody>
      </p:sp>
    </p:spTree>
    <p:extLst>
      <p:ext uri="{BB962C8B-B14F-4D97-AF65-F5344CB8AC3E}">
        <p14:creationId xmlns:p14="http://schemas.microsoft.com/office/powerpoint/2010/main" val="2338653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sp>
        <p:nvSpPr>
          <p:cNvPr id="2" name="Text Placeholder 25">
            <a:extLst>
              <a:ext uri="{FF2B5EF4-FFF2-40B4-BE49-F238E27FC236}">
                <a16:creationId xmlns:a16="http://schemas.microsoft.com/office/drawing/2014/main" id="{6CD679EC-33E8-1397-48DE-795E53FF4D48}"/>
              </a:ext>
            </a:extLst>
          </p:cNvPr>
          <p:cNvSpPr>
            <a:spLocks noGrp="1"/>
          </p:cNvSpPr>
          <p:nvPr>
            <p:ph type="body" sz="quarter" idx="19" hasCustomPrompt="1"/>
          </p:nvPr>
        </p:nvSpPr>
        <p:spPr>
          <a:xfrm>
            <a:off x="268830" y="9521775"/>
            <a:ext cx="4443189" cy="442383"/>
          </a:xfrm>
          <a:prstGeom prst="rect">
            <a:avLst/>
          </a:prstGeom>
        </p:spPr>
        <p:txBody>
          <a:bodyPr/>
          <a:lstStyle>
            <a:lvl1pPr marL="0" indent="0">
              <a:lnSpc>
                <a:spcPct val="100000"/>
              </a:lnSpc>
              <a:buNone/>
              <a:defRPr lang="en-US" sz="1400" b="1" baseline="0" dirty="0">
                <a:solidFill>
                  <a:schemeClr val="tx1"/>
                </a:solidFill>
              </a:defRPr>
            </a:lvl1pPr>
          </a:lstStyle>
          <a:p>
            <a:pPr marL="0" lvl="0"/>
            <a:r>
              <a:rPr lang="en-US" sz="1400" dirty="0"/>
              <a:t>Slide Topic</a:t>
            </a:r>
            <a:endParaRPr lang="en-US" sz="1400" b="1" kern="1200" dirty="0">
              <a:solidFill>
                <a:schemeClr val="tx1">
                  <a:lumMod val="65000"/>
                  <a:lumOff val="35000"/>
                </a:schemeClr>
              </a:solidFill>
              <a:latin typeface="Aptos" panose="020B0004020202020204" pitchFamily="34" charset="0"/>
              <a:ea typeface="+mn-ea"/>
              <a:cs typeface="+mn-cs"/>
            </a:endParaRPr>
          </a:p>
        </p:txBody>
      </p:sp>
    </p:spTree>
    <p:extLst>
      <p:ext uri="{BB962C8B-B14F-4D97-AF65-F5344CB8AC3E}">
        <p14:creationId xmlns:p14="http://schemas.microsoft.com/office/powerpoint/2010/main" val="2888691676"/>
      </p:ext>
    </p:extLst>
  </p:cSld>
  <p:clrMapOvr>
    <a:masterClrMapping/>
  </p:clrMapOvr>
  <p:extLst>
    <p:ext uri="{DCECCB84-F9BA-43D5-87BE-67443E8EF086}">
      <p15:sldGuideLst xmlns:p15="http://schemas.microsoft.com/office/powerpoint/2012/main">
        <p15:guide id="1" orient="horz" pos="3168">
          <p15:clr>
            <a:srgbClr val="FBAE40"/>
          </p15:clr>
        </p15:guide>
        <p15:guide id="2" pos="489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lumn_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038A3FD-B06A-B04A-B3D1-EC6D374261CD}"/>
              </a:ext>
            </a:extLst>
          </p:cNvPr>
          <p:cNvPicPr>
            <a:picLocks noChangeAspect="1"/>
          </p:cNvPicPr>
          <p:nvPr userDrawn="1"/>
        </p:nvPicPr>
        <p:blipFill>
          <a:blip r:embed="rId2"/>
          <a:stretch>
            <a:fillRect/>
          </a:stretch>
        </p:blipFill>
        <p:spPr>
          <a:xfrm>
            <a:off x="2024" y="0"/>
            <a:ext cx="15542777" cy="10058400"/>
          </a:xfrm>
          <a:prstGeom prst="rect">
            <a:avLst/>
          </a:prstGeom>
        </p:spPr>
      </p:pic>
      <p:sp>
        <p:nvSpPr>
          <p:cNvPr id="5" name="Slide Number Placeholder 4"/>
          <p:cNvSpPr>
            <a:spLocks noGrp="1"/>
          </p:cNvSpPr>
          <p:nvPr>
            <p:ph type="sldNum" sz="quarter" idx="12"/>
          </p:nvPr>
        </p:nvSpPr>
        <p:spPr>
          <a:xfrm>
            <a:off x="11587140" y="9307373"/>
            <a:ext cx="3497580" cy="535517"/>
          </a:xfrm>
        </p:spPr>
        <p:txBody>
          <a:bodyPr/>
          <a:lstStyle>
            <a:lvl1pPr>
              <a:defRPr sz="1020" b="1" i="0">
                <a:solidFill>
                  <a:schemeClr val="tx1"/>
                </a:solidFill>
                <a:latin typeface="GT Walsheim Bold" panose="02000503030000020003" pitchFamily="2" charset="77"/>
              </a:defRPr>
            </a:lvl1pPr>
          </a:lstStyle>
          <a:p>
            <a:fld id="{010974C9-39F3-3947-8B5D-BF1F533E6409}" type="slidenum">
              <a:rPr lang="en-US" smtClean="0"/>
              <a:pPr/>
              <a:t>‹#›</a:t>
            </a:fld>
            <a:endParaRPr lang="en-US"/>
          </a:p>
        </p:txBody>
      </p:sp>
      <p:sp>
        <p:nvSpPr>
          <p:cNvPr id="10" name="Picture Placeholder 6">
            <a:extLst>
              <a:ext uri="{FF2B5EF4-FFF2-40B4-BE49-F238E27FC236}">
                <a16:creationId xmlns:a16="http://schemas.microsoft.com/office/drawing/2014/main" id="{6D545470-D59A-DD43-92F3-7DCAA696367A}"/>
              </a:ext>
            </a:extLst>
          </p:cNvPr>
          <p:cNvSpPr>
            <a:spLocks noGrp="1"/>
          </p:cNvSpPr>
          <p:nvPr>
            <p:ph type="pic" sz="quarter" idx="17" hasCustomPrompt="1"/>
          </p:nvPr>
        </p:nvSpPr>
        <p:spPr>
          <a:xfrm>
            <a:off x="5303972" y="2883408"/>
            <a:ext cx="9675378" cy="6537960"/>
          </a:xfrm>
          <a:prstGeom prst="rect">
            <a:avLst/>
          </a:prstGeom>
          <a:solidFill>
            <a:schemeClr val="bg1">
              <a:lumMod val="50000"/>
            </a:schemeClr>
          </a:solidFill>
        </p:spPr>
        <p:txBody>
          <a:bodyPr anchor="ctr"/>
          <a:lstStyle>
            <a:lvl1pPr algn="ctr">
              <a:buNone/>
              <a:defRPr>
                <a:solidFill>
                  <a:schemeClr val="bg1"/>
                </a:solidFill>
              </a:defRPr>
            </a:lvl1pPr>
          </a:lstStyle>
          <a:p>
            <a:r>
              <a:rPr lang="en-US" dirty="0"/>
              <a:t>Insert Picture Here</a:t>
            </a:r>
          </a:p>
        </p:txBody>
      </p:sp>
      <p:sp>
        <p:nvSpPr>
          <p:cNvPr id="16" name="Text Placeholder 10">
            <a:extLst>
              <a:ext uri="{FF2B5EF4-FFF2-40B4-BE49-F238E27FC236}">
                <a16:creationId xmlns:a16="http://schemas.microsoft.com/office/drawing/2014/main" id="{0A82A34E-F773-7940-A1FE-5666805B5A35}"/>
              </a:ext>
            </a:extLst>
          </p:cNvPr>
          <p:cNvSpPr>
            <a:spLocks noGrp="1"/>
          </p:cNvSpPr>
          <p:nvPr>
            <p:ph type="body" sz="quarter" idx="13" hasCustomPrompt="1"/>
          </p:nvPr>
        </p:nvSpPr>
        <p:spPr>
          <a:xfrm>
            <a:off x="582854" y="2883408"/>
            <a:ext cx="4313121" cy="402336"/>
          </a:xfrm>
          <a:prstGeom prst="rect">
            <a:avLst/>
          </a:prstGeom>
        </p:spPr>
        <p:txBody>
          <a:bodyPr lIns="0" tIns="0" rIns="0" bIns="0"/>
          <a:lstStyle>
            <a:lvl1pPr marL="0" indent="0">
              <a:lnSpc>
                <a:spcPct val="100000"/>
              </a:lnSpc>
              <a:spcBef>
                <a:spcPts val="0"/>
              </a:spcBef>
              <a:buNone/>
              <a:defRPr sz="1339" b="0" i="0">
                <a:latin typeface="GT Walsheim Bold" panose="02000503030000020003" pitchFamily="2" charset="77"/>
              </a:defRPr>
            </a:lvl1pPr>
            <a:lvl2pPr>
              <a:buNone/>
              <a:defRPr/>
            </a:lvl2pPr>
            <a:lvl3pPr>
              <a:buNone/>
              <a:defRPr/>
            </a:lvl3pPr>
            <a:lvl4pPr>
              <a:buNone/>
              <a:defRPr/>
            </a:lvl4pPr>
            <a:lvl5pPr>
              <a:buNone/>
              <a:defRPr/>
            </a:lvl5pPr>
          </a:lstStyle>
          <a:p>
            <a:pPr lvl="0"/>
            <a:r>
              <a:rPr lang="en-US" dirty="0"/>
              <a:t>H3 HEADER</a:t>
            </a:r>
          </a:p>
        </p:txBody>
      </p:sp>
      <p:sp>
        <p:nvSpPr>
          <p:cNvPr id="17" name="Text Placeholder 10">
            <a:extLst>
              <a:ext uri="{FF2B5EF4-FFF2-40B4-BE49-F238E27FC236}">
                <a16:creationId xmlns:a16="http://schemas.microsoft.com/office/drawing/2014/main" id="{1B2A991E-F920-3341-9254-200090771B39}"/>
              </a:ext>
            </a:extLst>
          </p:cNvPr>
          <p:cNvSpPr>
            <a:spLocks noGrp="1"/>
          </p:cNvSpPr>
          <p:nvPr>
            <p:ph type="body" sz="quarter" idx="14" hasCustomPrompt="1"/>
          </p:nvPr>
        </p:nvSpPr>
        <p:spPr>
          <a:xfrm>
            <a:off x="582854" y="3446678"/>
            <a:ext cx="4313121" cy="5974690"/>
          </a:xfrm>
          <a:prstGeom prst="rect">
            <a:avLst/>
          </a:prstGeom>
        </p:spPr>
        <p:txBody>
          <a:bodyPr lIns="0" tIns="0" rIns="0" bIns="0"/>
          <a:lstStyle>
            <a:lvl1pPr marL="0" indent="0">
              <a:lnSpc>
                <a:spcPts val="1976"/>
              </a:lnSpc>
              <a:spcBef>
                <a:spcPts val="0"/>
              </a:spcBef>
              <a:spcAft>
                <a:spcPts val="765"/>
              </a:spcAft>
              <a:buFont typeface="+mj-lt"/>
              <a:buNone/>
              <a:defRPr sz="1339" b="0" i="0">
                <a:latin typeface="+mn-lt"/>
              </a:defRPr>
            </a:lvl1pPr>
            <a:lvl2pPr>
              <a:buNone/>
              <a:defRPr/>
            </a:lvl2pPr>
            <a:lvl3pPr>
              <a:buNone/>
              <a:defRPr/>
            </a:lvl3pPr>
            <a:lvl4pPr>
              <a:buNone/>
              <a:defRPr/>
            </a:lvl4pPr>
            <a:lvl5pPr>
              <a:buNone/>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sp>
        <p:nvSpPr>
          <p:cNvPr id="19" name="Title 1">
            <a:extLst>
              <a:ext uri="{FF2B5EF4-FFF2-40B4-BE49-F238E27FC236}">
                <a16:creationId xmlns:a16="http://schemas.microsoft.com/office/drawing/2014/main" id="{E9D52CF2-9C4B-CA4E-94E2-BD996C93745C}"/>
              </a:ext>
            </a:extLst>
          </p:cNvPr>
          <p:cNvSpPr>
            <a:spLocks noGrp="1"/>
          </p:cNvSpPr>
          <p:nvPr>
            <p:ph type="title" hasCustomPrompt="1"/>
          </p:nvPr>
        </p:nvSpPr>
        <p:spPr>
          <a:xfrm>
            <a:off x="582854" y="1341121"/>
            <a:ext cx="8742811" cy="1542288"/>
          </a:xfrm>
          <a:prstGeom prst="rect">
            <a:avLst/>
          </a:prstGeom>
        </p:spPr>
        <p:txBody>
          <a:bodyPr lIns="0" tIns="0" rIns="0" bIns="0"/>
          <a:lstStyle>
            <a:lvl1pPr>
              <a:lnSpc>
                <a:spcPct val="100000"/>
              </a:lnSpc>
              <a:defRPr sz="3188"/>
            </a:lvl1pPr>
          </a:lstStyle>
          <a:p>
            <a:r>
              <a:rPr lang="en-US" dirty="0"/>
              <a:t>Place a headline with a large word count here at the top of the page</a:t>
            </a:r>
          </a:p>
        </p:txBody>
      </p:sp>
    </p:spTree>
    <p:extLst>
      <p:ext uri="{BB962C8B-B14F-4D97-AF65-F5344CB8AC3E}">
        <p14:creationId xmlns:p14="http://schemas.microsoft.com/office/powerpoint/2010/main" val="20911327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4102DD-2638-45BE-8109-076D4F12FC55}"/>
              </a:ext>
            </a:extLst>
          </p:cNvPr>
          <p:cNvSpPr>
            <a:spLocks noGrp="1"/>
          </p:cNvSpPr>
          <p:nvPr>
            <p:ph type="dt" sz="half" idx="10"/>
          </p:nvPr>
        </p:nvSpPr>
        <p:spPr/>
        <p:txBody>
          <a:bodyPr/>
          <a:lstStyle/>
          <a:p>
            <a:fld id="{F58F0FF3-A34A-45F4-A483-1EAC57BAF3A2}" type="datetimeFigureOut">
              <a:rPr lang="en-US" smtClean="0"/>
              <a:t>10/21/2025</a:t>
            </a:fld>
            <a:endParaRPr lang="en-US"/>
          </a:p>
        </p:txBody>
      </p:sp>
      <p:sp>
        <p:nvSpPr>
          <p:cNvPr id="3" name="Footer Placeholder 2">
            <a:extLst>
              <a:ext uri="{FF2B5EF4-FFF2-40B4-BE49-F238E27FC236}">
                <a16:creationId xmlns:a16="http://schemas.microsoft.com/office/drawing/2014/main" id="{FB9152B2-D93E-4BFD-A3A1-A29B0CAB16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81F8F8-E324-42C1-98ED-88CE74DB6D7A}"/>
              </a:ext>
            </a:extLst>
          </p:cNvPr>
          <p:cNvSpPr>
            <a:spLocks noGrp="1"/>
          </p:cNvSpPr>
          <p:nvPr>
            <p:ph type="sldNum" sz="quarter" idx="12"/>
          </p:nvPr>
        </p:nvSpPr>
        <p:spPr/>
        <p:txBody>
          <a:bodyPr/>
          <a:lstStyle/>
          <a:p>
            <a:fld id="{434D4394-1693-48E9-8249-18809BFF4218}" type="slidenum">
              <a:rPr lang="en-US" smtClean="0"/>
              <a:t>‹#›</a:t>
            </a:fld>
            <a:endParaRPr lang="en-US"/>
          </a:p>
        </p:txBody>
      </p:sp>
    </p:spTree>
    <p:extLst>
      <p:ext uri="{BB962C8B-B14F-4D97-AF65-F5344CB8AC3E}">
        <p14:creationId xmlns:p14="http://schemas.microsoft.com/office/powerpoint/2010/main" val="1938175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ontent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82D2058-405E-504A-B1F8-44C13E442123}"/>
              </a:ext>
            </a:extLst>
          </p:cNvPr>
          <p:cNvSpPr>
            <a:spLocks noGrp="1"/>
          </p:cNvSpPr>
          <p:nvPr>
            <p:ph type="sldNum" sz="quarter" idx="10"/>
          </p:nvPr>
        </p:nvSpPr>
        <p:spPr/>
        <p:txBody>
          <a:bodyPr/>
          <a:lstStyle/>
          <a:p>
            <a:fld id="{010974C9-39F3-3947-8B5D-BF1F533E6409}" type="slidenum">
              <a:rPr lang="en-US" smtClean="0"/>
              <a:pPr/>
              <a:t>‹#›</a:t>
            </a:fld>
            <a:endParaRPr lang="en-US" sz="1020"/>
          </a:p>
        </p:txBody>
      </p:sp>
      <p:sp>
        <p:nvSpPr>
          <p:cNvPr id="10" name="Title 1">
            <a:extLst>
              <a:ext uri="{FF2B5EF4-FFF2-40B4-BE49-F238E27FC236}">
                <a16:creationId xmlns:a16="http://schemas.microsoft.com/office/drawing/2014/main" id="{73577E55-6338-C443-9BDA-B66CEA4B2DCA}"/>
              </a:ext>
            </a:extLst>
          </p:cNvPr>
          <p:cNvSpPr>
            <a:spLocks noGrp="1"/>
          </p:cNvSpPr>
          <p:nvPr>
            <p:ph type="title" hasCustomPrompt="1"/>
          </p:nvPr>
        </p:nvSpPr>
        <p:spPr>
          <a:xfrm>
            <a:off x="1176305" y="320040"/>
            <a:ext cx="7577103" cy="670560"/>
          </a:xfrm>
          <a:prstGeom prst="rect">
            <a:avLst/>
          </a:prstGeom>
        </p:spPr>
        <p:txBody>
          <a:bodyPr lIns="0" tIns="0" rIns="0" bIns="0"/>
          <a:lstStyle>
            <a:lvl1pPr>
              <a:lnSpc>
                <a:spcPct val="100000"/>
              </a:lnSpc>
              <a:defRPr sz="3188"/>
            </a:lvl1pPr>
          </a:lstStyle>
          <a:p>
            <a:r>
              <a:rPr lang="en-US" dirty="0"/>
              <a:t>Contents</a:t>
            </a:r>
          </a:p>
        </p:txBody>
      </p:sp>
      <p:sp>
        <p:nvSpPr>
          <p:cNvPr id="6" name="Text Placeholder 10">
            <a:extLst>
              <a:ext uri="{FF2B5EF4-FFF2-40B4-BE49-F238E27FC236}">
                <a16:creationId xmlns:a16="http://schemas.microsoft.com/office/drawing/2014/main" id="{95E30D5F-DFDD-4780-9054-10DA228D2478}"/>
              </a:ext>
            </a:extLst>
          </p:cNvPr>
          <p:cNvSpPr>
            <a:spLocks noGrp="1"/>
          </p:cNvSpPr>
          <p:nvPr>
            <p:ph type="body" sz="quarter" idx="15" hasCustomPrompt="1"/>
          </p:nvPr>
        </p:nvSpPr>
        <p:spPr>
          <a:xfrm>
            <a:off x="10692724" y="2000441"/>
            <a:ext cx="3963408" cy="6267642"/>
          </a:xfrm>
          <a:prstGeom prst="rect">
            <a:avLst/>
          </a:prstGeom>
        </p:spPr>
        <p:txBody>
          <a:bodyPr lIns="0" tIns="0" rIns="0" bIns="0"/>
          <a:lstStyle>
            <a:lvl1pPr marL="349688" indent="-349688">
              <a:lnSpc>
                <a:spcPct val="100000"/>
              </a:lnSpc>
              <a:spcBef>
                <a:spcPts val="0"/>
              </a:spcBef>
              <a:spcAft>
                <a:spcPts val="510"/>
              </a:spcAft>
              <a:buSzPct val="70000"/>
              <a:buFontTx/>
              <a:buBlip>
                <a:blip r:embed="rId2">
                  <a:extLst>
                    <a:ext uri="{96DAC541-7B7A-43D3-8B79-37D633B846F1}">
                      <asvg:svgBlip xmlns:asvg="http://schemas.microsoft.com/office/drawing/2016/SVG/main" r:embed="rId3"/>
                    </a:ext>
                  </a:extLst>
                </a:blip>
              </a:buBlip>
              <a:defRPr sz="1785" b="0" i="0">
                <a:latin typeface="+mn-lt"/>
              </a:defRPr>
            </a:lvl1pPr>
            <a:lvl2pPr>
              <a:buNone/>
              <a:defRPr/>
            </a:lvl2pPr>
            <a:lvl3pPr>
              <a:buNone/>
              <a:defRPr/>
            </a:lvl3pPr>
            <a:lvl4pPr>
              <a:buNone/>
              <a:defRPr/>
            </a:lvl4pPr>
            <a:lvl5pPr>
              <a:buNone/>
              <a:defRPr/>
            </a:lvl5pPr>
          </a:lstStyle>
          <a:p>
            <a:pPr lvl="0"/>
            <a:r>
              <a:rPr lang="en-US" dirty="0"/>
              <a:t>Lorem </a:t>
            </a:r>
            <a:r>
              <a:rPr lang="en-US" dirty="0" err="1"/>
              <a:t>Ipsun</a:t>
            </a:r>
            <a:r>
              <a:rPr lang="en-US" dirty="0"/>
              <a:t> </a:t>
            </a:r>
          </a:p>
          <a:p>
            <a:pPr lvl="0"/>
            <a:r>
              <a:rPr lang="en-US" dirty="0"/>
              <a:t>Dolor sit </a:t>
            </a:r>
            <a:r>
              <a:rPr lang="en-US" dirty="0" err="1"/>
              <a:t>amet</a:t>
            </a:r>
            <a:endParaRPr lang="en-US" dirty="0"/>
          </a:p>
          <a:p>
            <a:pPr lvl="0"/>
            <a:r>
              <a:rPr lang="en-US" dirty="0" err="1"/>
              <a:t>Consectetuer</a:t>
            </a:r>
            <a:r>
              <a:rPr lang="en-US" dirty="0"/>
              <a:t> </a:t>
            </a:r>
            <a:r>
              <a:rPr lang="en-US" dirty="0" err="1"/>
              <a:t>adipiscing</a:t>
            </a:r>
            <a:r>
              <a:rPr lang="en-US" dirty="0"/>
              <a:t> </a:t>
            </a:r>
          </a:p>
          <a:p>
            <a:pPr lvl="0"/>
            <a:r>
              <a:rPr lang="en-US" dirty="0" err="1"/>
              <a:t>Elit</a:t>
            </a:r>
            <a:r>
              <a:rPr lang="en-US" dirty="0"/>
              <a:t> sed </a:t>
            </a:r>
          </a:p>
          <a:p>
            <a:pPr lvl="0"/>
            <a:r>
              <a:rPr lang="en-US" dirty="0"/>
              <a:t>Diam </a:t>
            </a:r>
            <a:r>
              <a:rPr lang="en-US" dirty="0" err="1"/>
              <a:t>nonummy</a:t>
            </a:r>
            <a:r>
              <a:rPr lang="en-US" dirty="0"/>
              <a:t> </a:t>
            </a:r>
            <a:r>
              <a:rPr lang="en-US" dirty="0" err="1"/>
              <a:t>nibh</a:t>
            </a:r>
            <a:r>
              <a:rPr lang="en-US" dirty="0"/>
              <a:t> </a:t>
            </a:r>
          </a:p>
          <a:p>
            <a:pPr lvl="0"/>
            <a:r>
              <a:rPr lang="en-US" dirty="0" err="1"/>
              <a:t>Euismod</a:t>
            </a:r>
            <a:r>
              <a:rPr lang="en-US" dirty="0"/>
              <a:t> </a:t>
            </a:r>
            <a:r>
              <a:rPr lang="en-US" dirty="0" err="1"/>
              <a:t>tincidunt</a:t>
            </a:r>
            <a:r>
              <a:rPr lang="en-US" dirty="0"/>
              <a:t> </a:t>
            </a:r>
          </a:p>
          <a:p>
            <a:pPr lvl="0"/>
            <a:r>
              <a:rPr lang="en-US" dirty="0"/>
              <a:t>Ut </a:t>
            </a:r>
            <a:r>
              <a:rPr lang="en-US" dirty="0" err="1"/>
              <a:t>laoreet</a:t>
            </a:r>
            <a:r>
              <a:rPr lang="en-US" dirty="0"/>
              <a:t> </a:t>
            </a:r>
          </a:p>
          <a:p>
            <a:pPr lvl="0"/>
            <a:r>
              <a:rPr lang="en-US" dirty="0"/>
              <a:t>Dolore magna </a:t>
            </a:r>
          </a:p>
          <a:p>
            <a:pPr lvl="0"/>
            <a:r>
              <a:rPr lang="en-US" dirty="0" err="1"/>
              <a:t>Aliquam</a:t>
            </a:r>
            <a:r>
              <a:rPr lang="en-US" dirty="0"/>
              <a:t> </a:t>
            </a:r>
            <a:r>
              <a:rPr lang="en-US" dirty="0" err="1"/>
              <a:t>erat</a:t>
            </a:r>
            <a:r>
              <a:rPr lang="en-US" dirty="0"/>
              <a:t> </a:t>
            </a:r>
          </a:p>
          <a:p>
            <a:pPr lvl="0"/>
            <a:r>
              <a:rPr lang="en-US" dirty="0"/>
              <a:t>Ut </a:t>
            </a:r>
            <a:r>
              <a:rPr lang="en-US" dirty="0" err="1"/>
              <a:t>wisi</a:t>
            </a:r>
            <a:r>
              <a:rPr lang="en-US" dirty="0"/>
              <a:t> </a:t>
            </a:r>
            <a:r>
              <a:rPr lang="en-US" dirty="0" err="1"/>
              <a:t>enim</a:t>
            </a:r>
            <a:r>
              <a:rPr lang="en-US" dirty="0"/>
              <a:t> ad minim</a:t>
            </a:r>
          </a:p>
        </p:txBody>
      </p:sp>
    </p:spTree>
    <p:extLst>
      <p:ext uri="{BB962C8B-B14F-4D97-AF65-F5344CB8AC3E}">
        <p14:creationId xmlns:p14="http://schemas.microsoft.com/office/powerpoint/2010/main" val="1291342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ummary_3_Column">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364BF85-F31B-E749-B0E0-7818E3F3D42B}"/>
              </a:ext>
            </a:extLst>
          </p:cNvPr>
          <p:cNvPicPr>
            <a:picLocks noChangeAspect="1"/>
          </p:cNvPicPr>
          <p:nvPr userDrawn="1"/>
        </p:nvPicPr>
        <p:blipFill>
          <a:blip r:embed="rId2"/>
          <a:stretch>
            <a:fillRect/>
          </a:stretch>
        </p:blipFill>
        <p:spPr>
          <a:xfrm>
            <a:off x="2024" y="0"/>
            <a:ext cx="15542777" cy="10058400"/>
          </a:xfrm>
          <a:prstGeom prst="rect">
            <a:avLst/>
          </a:prstGeom>
        </p:spPr>
      </p:pic>
      <p:sp>
        <p:nvSpPr>
          <p:cNvPr id="5" name="Slide Number Placeholder 4"/>
          <p:cNvSpPr>
            <a:spLocks noGrp="1"/>
          </p:cNvSpPr>
          <p:nvPr>
            <p:ph type="sldNum" sz="quarter" idx="12"/>
          </p:nvPr>
        </p:nvSpPr>
        <p:spPr>
          <a:xfrm>
            <a:off x="11587140" y="9307373"/>
            <a:ext cx="3497580" cy="535517"/>
          </a:xfrm>
        </p:spPr>
        <p:txBody>
          <a:bodyPr/>
          <a:lstStyle>
            <a:lvl1pPr>
              <a:defRPr sz="1020" b="1" i="0">
                <a:solidFill>
                  <a:schemeClr val="tx1"/>
                </a:solidFill>
                <a:latin typeface="GT Walsheim Bold" panose="02000503030000020003" pitchFamily="2" charset="77"/>
              </a:defRPr>
            </a:lvl1pPr>
          </a:lstStyle>
          <a:p>
            <a:fld id="{010974C9-39F3-3947-8B5D-BF1F533E6409}" type="slidenum">
              <a:rPr lang="en-US" smtClean="0"/>
              <a:pPr/>
              <a:t>‹#›</a:t>
            </a:fld>
            <a:endParaRPr lang="en-US"/>
          </a:p>
        </p:txBody>
      </p:sp>
      <p:sp>
        <p:nvSpPr>
          <p:cNvPr id="24" name="Text Placeholder 10">
            <a:extLst>
              <a:ext uri="{FF2B5EF4-FFF2-40B4-BE49-F238E27FC236}">
                <a16:creationId xmlns:a16="http://schemas.microsoft.com/office/drawing/2014/main" id="{43F6F592-D0A6-6440-8DB4-2B051C5844CB}"/>
              </a:ext>
            </a:extLst>
          </p:cNvPr>
          <p:cNvSpPr>
            <a:spLocks noGrp="1"/>
          </p:cNvSpPr>
          <p:nvPr>
            <p:ph type="body" sz="quarter" idx="13" hasCustomPrompt="1"/>
          </p:nvPr>
        </p:nvSpPr>
        <p:spPr>
          <a:xfrm>
            <a:off x="582852" y="2380881"/>
            <a:ext cx="4662833" cy="737616"/>
          </a:xfrm>
          <a:prstGeom prst="rect">
            <a:avLst/>
          </a:prstGeom>
        </p:spPr>
        <p:txBody>
          <a:bodyPr lIns="0" tIns="0" rIns="0" bIns="0"/>
          <a:lstStyle>
            <a:lvl1pPr marL="0" indent="0">
              <a:lnSpc>
                <a:spcPts val="1976"/>
              </a:lnSpc>
              <a:spcBef>
                <a:spcPts val="0"/>
              </a:spcBef>
              <a:buNone/>
              <a:defRPr sz="1339" b="0" i="0">
                <a:latin typeface="GT Walsheim Bold" panose="02000503030000020003" pitchFamily="2" charset="77"/>
              </a:defRPr>
            </a:lvl1pPr>
            <a:lvl2pPr>
              <a:buNone/>
              <a:defRPr/>
            </a:lvl2pPr>
            <a:lvl3pPr>
              <a:buNone/>
              <a:defRPr/>
            </a:lvl3pPr>
            <a:lvl4pPr>
              <a:buNone/>
              <a:defRPr/>
            </a:lvl4pPr>
            <a:lvl5pPr>
              <a:buNone/>
              <a:defRPr/>
            </a:lvl5pPr>
          </a:lstStyle>
          <a:p>
            <a:pPr lvl="0"/>
            <a:r>
              <a:rPr lang="en-US" dirty="0"/>
              <a:t>THE FOLLOWING PARAGRAPHS OUTLINE THE KEY FINDINGS FROM OUR RESEARCH.</a:t>
            </a:r>
          </a:p>
        </p:txBody>
      </p:sp>
      <p:sp>
        <p:nvSpPr>
          <p:cNvPr id="25" name="Text Placeholder 10">
            <a:extLst>
              <a:ext uri="{FF2B5EF4-FFF2-40B4-BE49-F238E27FC236}">
                <a16:creationId xmlns:a16="http://schemas.microsoft.com/office/drawing/2014/main" id="{F7DC1EE0-387A-8940-B6D4-AF418BD791AA}"/>
              </a:ext>
            </a:extLst>
          </p:cNvPr>
          <p:cNvSpPr>
            <a:spLocks noGrp="1"/>
          </p:cNvSpPr>
          <p:nvPr>
            <p:ph type="body" sz="quarter" idx="14" hasCustomPrompt="1"/>
          </p:nvPr>
        </p:nvSpPr>
        <p:spPr>
          <a:xfrm>
            <a:off x="582852" y="4096872"/>
            <a:ext cx="4662833" cy="335280"/>
          </a:xfrm>
          <a:prstGeom prst="rect">
            <a:avLst/>
          </a:prstGeom>
        </p:spPr>
        <p:txBody>
          <a:bodyPr lIns="0" tIns="0" rIns="0" bIns="0"/>
          <a:lstStyle>
            <a:lvl1pPr marL="0" indent="0">
              <a:lnSpc>
                <a:spcPts val="1976"/>
              </a:lnSpc>
              <a:spcBef>
                <a:spcPts val="0"/>
              </a:spcBef>
              <a:spcAft>
                <a:spcPts val="765"/>
              </a:spcAft>
              <a:buFont typeface="+mj-lt"/>
              <a:buNone/>
              <a:defRPr sz="1339" b="0" i="0">
                <a:latin typeface="+mn-lt"/>
              </a:defRPr>
            </a:lvl1pPr>
            <a:lvl2pPr>
              <a:buNone/>
              <a:defRPr/>
            </a:lvl2pPr>
            <a:lvl3pPr>
              <a:buNone/>
              <a:defRPr/>
            </a:lvl3pPr>
            <a:lvl4pPr>
              <a:buNone/>
              <a:defRPr/>
            </a:lvl4pPr>
            <a:lvl5pPr>
              <a:buNone/>
              <a:defRPr/>
            </a:lvl5pPr>
          </a:lstStyle>
          <a:p>
            <a:pPr lvl="0"/>
            <a:r>
              <a:rPr lang="en-US" dirty="0"/>
              <a:t>This is based on several factors, including:</a:t>
            </a:r>
          </a:p>
        </p:txBody>
      </p:sp>
      <p:sp>
        <p:nvSpPr>
          <p:cNvPr id="26" name="Text Placeholder 10">
            <a:extLst>
              <a:ext uri="{FF2B5EF4-FFF2-40B4-BE49-F238E27FC236}">
                <a16:creationId xmlns:a16="http://schemas.microsoft.com/office/drawing/2014/main" id="{1E4B25EF-6F6C-CB43-A542-17EB289BD4BE}"/>
              </a:ext>
            </a:extLst>
          </p:cNvPr>
          <p:cNvSpPr>
            <a:spLocks noGrp="1"/>
          </p:cNvSpPr>
          <p:nvPr>
            <p:ph type="body" sz="quarter" idx="18" hasCustomPrompt="1"/>
          </p:nvPr>
        </p:nvSpPr>
        <p:spPr>
          <a:xfrm>
            <a:off x="582854" y="3165043"/>
            <a:ext cx="4662833" cy="871728"/>
          </a:xfrm>
          <a:prstGeom prst="rect">
            <a:avLst/>
          </a:prstGeom>
        </p:spPr>
        <p:txBody>
          <a:bodyPr lIns="0" tIns="0" rIns="0" bIns="0"/>
          <a:lstStyle>
            <a:lvl1pPr marL="0" indent="0">
              <a:lnSpc>
                <a:spcPts val="1976"/>
              </a:lnSpc>
              <a:spcBef>
                <a:spcPts val="0"/>
              </a:spcBef>
              <a:spcAft>
                <a:spcPts val="765"/>
              </a:spcAft>
              <a:buFont typeface="+mj-lt"/>
              <a:buNone/>
              <a:defRPr sz="1339" b="0" i="0">
                <a:latin typeface="GT Walsheim Bold" panose="02000503030000020003" pitchFamily="2" charset="77"/>
              </a:defRPr>
            </a:lvl1pPr>
            <a:lvl2pPr>
              <a:buNone/>
              <a:defRPr/>
            </a:lvl2pPr>
            <a:lvl3pPr>
              <a:buNone/>
              <a:defRPr/>
            </a:lvl3pPr>
            <a:lvl4pPr>
              <a:buNone/>
              <a:defRPr/>
            </a:lvl4pPr>
            <a:lvl5pPr>
              <a:buNone/>
              <a:defRPr/>
            </a:lvl5pPr>
          </a:lstStyle>
          <a:p>
            <a:pPr lvl="0"/>
            <a:r>
              <a:rPr lang="en-US" dirty="0"/>
              <a:t>Our research and analysis indicates a strong opportunity for the subject property if developed into a 115-unit single family home neighborhood as proposed.</a:t>
            </a:r>
          </a:p>
        </p:txBody>
      </p:sp>
      <p:sp>
        <p:nvSpPr>
          <p:cNvPr id="27" name="Text Placeholder 10">
            <a:extLst>
              <a:ext uri="{FF2B5EF4-FFF2-40B4-BE49-F238E27FC236}">
                <a16:creationId xmlns:a16="http://schemas.microsoft.com/office/drawing/2014/main" id="{7D84AB06-5A5C-E24A-A200-E7EB21872AC9}"/>
              </a:ext>
            </a:extLst>
          </p:cNvPr>
          <p:cNvSpPr>
            <a:spLocks noGrp="1"/>
          </p:cNvSpPr>
          <p:nvPr>
            <p:ph type="body" sz="quarter" idx="16" hasCustomPrompt="1"/>
          </p:nvPr>
        </p:nvSpPr>
        <p:spPr>
          <a:xfrm>
            <a:off x="600199" y="4516959"/>
            <a:ext cx="4662833" cy="4709949"/>
          </a:xfrm>
          <a:prstGeom prst="rect">
            <a:avLst/>
          </a:prstGeom>
        </p:spPr>
        <p:txBody>
          <a:bodyPr lIns="0" tIns="0" rIns="0" bIns="0"/>
          <a:lstStyle>
            <a:lvl1pPr marL="203985" indent="-203985">
              <a:lnSpc>
                <a:spcPts val="1785"/>
              </a:lnSpc>
              <a:spcBef>
                <a:spcPts val="0"/>
              </a:spcBef>
              <a:spcAft>
                <a:spcPts val="765"/>
              </a:spcAft>
              <a:buClr>
                <a:schemeClr val="tx1"/>
              </a:buClr>
              <a:buSzPct val="80000"/>
              <a:buFont typeface=".Hiragino Kaku Gothic Interface W3"/>
              <a:buChar char="◼"/>
              <a:defRPr sz="1339" b="0" i="0">
                <a:latin typeface="+mn-lt"/>
              </a:defRPr>
            </a:lvl1pPr>
            <a:lvl2pPr>
              <a:buNone/>
              <a:defRPr/>
            </a:lvl2pPr>
            <a:lvl3pPr>
              <a:buNone/>
              <a:defRPr/>
            </a:lvl3pPr>
            <a:lvl4pPr>
              <a:buNone/>
              <a:defRPr/>
            </a:lvl4pPr>
            <a:lvl5pPr>
              <a:buNone/>
              <a:defRPr/>
            </a:lvl5pPr>
          </a:lstStyle>
          <a:p>
            <a:pPr lvl="0"/>
            <a:r>
              <a:rPr lang="en-US" dirty="0"/>
              <a:t>Strong demand for new homes in Canyon County and throughout the Boise MSA, as evidenced by ultra-low inventory (see the following page) and rapidly rising prices.</a:t>
            </a:r>
          </a:p>
          <a:p>
            <a:pPr lvl="0"/>
            <a:r>
              <a:rPr lang="en-US" dirty="0"/>
              <a:t>Solid demand for new homes in the Subject’s immediate area, as evidenced by the numerous active and recently sold out new neighborhoods nearby.</a:t>
            </a:r>
          </a:p>
          <a:p>
            <a:pPr lvl="0"/>
            <a:r>
              <a:rPr lang="en-US" dirty="0"/>
              <a:t>Hayden Homes’ position as one of the top home builders in Canyon County and the greater Boise market.</a:t>
            </a:r>
          </a:p>
          <a:p>
            <a:pPr lvl="0"/>
            <a:r>
              <a:rPr lang="en-US" dirty="0"/>
              <a:t>Strong local economic conditions, in spite of the ongoing COVID-19 pandemic (nearly 90% of jobs lost during the earlier part of this year have been regained, and unemployment is already back to an ultra-low 4%).</a:t>
            </a:r>
          </a:p>
          <a:p>
            <a:pPr lvl="0"/>
            <a:r>
              <a:rPr lang="en-US" dirty="0"/>
              <a:t>The Subject’s proposed price point in the mid $200,000s, which is at the lower end of the new home price spectrum for the MSA.</a:t>
            </a:r>
          </a:p>
        </p:txBody>
      </p:sp>
      <p:sp>
        <p:nvSpPr>
          <p:cNvPr id="28" name="Text Placeholder 10">
            <a:extLst>
              <a:ext uri="{FF2B5EF4-FFF2-40B4-BE49-F238E27FC236}">
                <a16:creationId xmlns:a16="http://schemas.microsoft.com/office/drawing/2014/main" id="{DFFB10CF-EDEA-1846-BF82-EC45FA5F5776}"/>
              </a:ext>
            </a:extLst>
          </p:cNvPr>
          <p:cNvSpPr>
            <a:spLocks noGrp="1"/>
          </p:cNvSpPr>
          <p:nvPr>
            <p:ph type="body" sz="quarter" idx="19" hasCustomPrompt="1"/>
          </p:nvPr>
        </p:nvSpPr>
        <p:spPr>
          <a:xfrm>
            <a:off x="5478828" y="3673258"/>
            <a:ext cx="4546262" cy="1009315"/>
          </a:xfrm>
          <a:prstGeom prst="rect">
            <a:avLst/>
          </a:prstGeom>
        </p:spPr>
        <p:txBody>
          <a:bodyPr lIns="0" tIns="0" rIns="0" bIns="0">
            <a:spAutoFit/>
          </a:bodyPr>
          <a:lstStyle>
            <a:lvl1pPr marL="0" indent="0">
              <a:lnSpc>
                <a:spcPts val="1976"/>
              </a:lnSpc>
              <a:spcBef>
                <a:spcPts val="0"/>
              </a:spcBef>
              <a:spcAft>
                <a:spcPts val="0"/>
              </a:spcAft>
              <a:buFont typeface="+mj-lt"/>
              <a:buNone/>
              <a:defRPr sz="1339" b="0" i="0">
                <a:latin typeface="+mn-lt"/>
              </a:defRPr>
            </a:lvl1pPr>
            <a:lvl2pPr>
              <a:buNone/>
              <a:defRPr/>
            </a:lvl2pPr>
            <a:lvl3pPr>
              <a:buNone/>
              <a:defRPr/>
            </a:lvl3pPr>
            <a:lvl4pPr>
              <a:buNone/>
              <a:defRPr/>
            </a:lvl4pPr>
            <a:lvl5pPr>
              <a:buNone/>
              <a:defRPr/>
            </a:lvl5pPr>
          </a:lstStyle>
          <a:p>
            <a:pPr lvl="0"/>
            <a:r>
              <a:rPr lang="en-US" dirty="0"/>
              <a:t>Locally-driven demand and demand from out of state (particularly California) is fueling an otherwise growing “fire” of opportunity that will likely continue through the foreseeable future.</a:t>
            </a:r>
          </a:p>
        </p:txBody>
      </p:sp>
      <p:sp>
        <p:nvSpPr>
          <p:cNvPr id="29" name="Text Placeholder 10">
            <a:extLst>
              <a:ext uri="{FF2B5EF4-FFF2-40B4-BE49-F238E27FC236}">
                <a16:creationId xmlns:a16="http://schemas.microsoft.com/office/drawing/2014/main" id="{824F50B0-F3A9-244E-A4B5-EEA36832BF0A}"/>
              </a:ext>
            </a:extLst>
          </p:cNvPr>
          <p:cNvSpPr>
            <a:spLocks noGrp="1"/>
          </p:cNvSpPr>
          <p:nvPr>
            <p:ph type="body" sz="quarter" idx="20" hasCustomPrompt="1"/>
          </p:nvPr>
        </p:nvSpPr>
        <p:spPr>
          <a:xfrm>
            <a:off x="5478828" y="2393861"/>
            <a:ext cx="4546262" cy="1007135"/>
          </a:xfrm>
          <a:prstGeom prst="rect">
            <a:avLst/>
          </a:prstGeom>
        </p:spPr>
        <p:txBody>
          <a:bodyPr lIns="0" tIns="0" rIns="0" bIns="0">
            <a:spAutoFit/>
          </a:bodyPr>
          <a:lstStyle>
            <a:lvl1pPr marL="0" indent="0">
              <a:lnSpc>
                <a:spcPts val="1976"/>
              </a:lnSpc>
              <a:spcBef>
                <a:spcPts val="0"/>
              </a:spcBef>
              <a:spcAft>
                <a:spcPts val="765"/>
              </a:spcAft>
              <a:buFont typeface="+mj-lt"/>
              <a:buNone/>
              <a:defRPr sz="1339" b="0" i="0">
                <a:latin typeface="GT Walsheim Bold" panose="02000503030000020003" pitchFamily="2" charset="77"/>
              </a:defRPr>
            </a:lvl1pPr>
            <a:lvl2pPr>
              <a:buNone/>
              <a:defRPr/>
            </a:lvl2pPr>
            <a:lvl3pPr>
              <a:buNone/>
              <a:defRPr/>
            </a:lvl3pPr>
            <a:lvl4pPr>
              <a:buNone/>
              <a:defRPr/>
            </a:lvl4pPr>
            <a:lvl5pPr>
              <a:buNone/>
              <a:defRPr/>
            </a:lvl5pPr>
          </a:lstStyle>
          <a:p>
            <a:pPr lvl="0"/>
            <a:r>
              <a:rPr lang="en-US" dirty="0"/>
              <a:t>While there may be some small risk of the market slowing due to some unforeseen circumstance (or home prices getting out of reach of the local population), near-term risk appears to be very low.</a:t>
            </a:r>
          </a:p>
        </p:txBody>
      </p:sp>
      <p:sp>
        <p:nvSpPr>
          <p:cNvPr id="30" name="Text Placeholder 10">
            <a:extLst>
              <a:ext uri="{FF2B5EF4-FFF2-40B4-BE49-F238E27FC236}">
                <a16:creationId xmlns:a16="http://schemas.microsoft.com/office/drawing/2014/main" id="{F3442D87-9031-3F4C-BD9A-D9F5B4CF879F}"/>
              </a:ext>
            </a:extLst>
          </p:cNvPr>
          <p:cNvSpPr>
            <a:spLocks noGrp="1"/>
          </p:cNvSpPr>
          <p:nvPr>
            <p:ph type="body" sz="quarter" idx="21" hasCustomPrompt="1"/>
          </p:nvPr>
        </p:nvSpPr>
        <p:spPr>
          <a:xfrm>
            <a:off x="5478828" y="6089828"/>
            <a:ext cx="4546262" cy="1265796"/>
          </a:xfrm>
          <a:prstGeom prst="rect">
            <a:avLst/>
          </a:prstGeom>
        </p:spPr>
        <p:txBody>
          <a:bodyPr lIns="0" tIns="0" rIns="0" bIns="0">
            <a:spAutoFit/>
          </a:bodyPr>
          <a:lstStyle>
            <a:lvl1pPr marL="0" indent="0">
              <a:lnSpc>
                <a:spcPts val="1976"/>
              </a:lnSpc>
              <a:spcBef>
                <a:spcPts val="0"/>
              </a:spcBef>
              <a:spcAft>
                <a:spcPts val="0"/>
              </a:spcAft>
              <a:buFont typeface="+mj-lt"/>
              <a:buNone/>
              <a:defRPr sz="1339" b="0" i="0">
                <a:latin typeface="+mn-lt"/>
              </a:defRPr>
            </a:lvl1pPr>
            <a:lvl2pPr>
              <a:buNone/>
              <a:defRPr/>
            </a:lvl2pPr>
            <a:lvl3pPr>
              <a:buNone/>
              <a:defRPr/>
            </a:lvl3pPr>
            <a:lvl4pPr>
              <a:buNone/>
              <a:defRPr/>
            </a:lvl4pPr>
            <a:lvl5pPr>
              <a:buNone/>
              <a:defRPr/>
            </a:lvl5pPr>
          </a:lstStyle>
          <a:p>
            <a:pPr lvl="0"/>
            <a:r>
              <a:rPr lang="en-US" dirty="0"/>
              <a:t>In fact, it is similar to the sales rate achieved at nearby Heritage Meadows (also by Hayden Homes), which sold out in the first half of 2020. Given strong demand conditions today, it is possible that this rate will prove to be conservative, and the resulting 2.5-year sales timeframe will be shortened.</a:t>
            </a:r>
          </a:p>
        </p:txBody>
      </p:sp>
      <p:sp>
        <p:nvSpPr>
          <p:cNvPr id="31" name="Text Placeholder 10">
            <a:extLst>
              <a:ext uri="{FF2B5EF4-FFF2-40B4-BE49-F238E27FC236}">
                <a16:creationId xmlns:a16="http://schemas.microsoft.com/office/drawing/2014/main" id="{8741CFEF-0E29-174D-8E66-7E25D5E62B35}"/>
              </a:ext>
            </a:extLst>
          </p:cNvPr>
          <p:cNvSpPr>
            <a:spLocks noGrp="1"/>
          </p:cNvSpPr>
          <p:nvPr>
            <p:ph type="body" sz="quarter" idx="22" hasCustomPrompt="1"/>
          </p:nvPr>
        </p:nvSpPr>
        <p:spPr>
          <a:xfrm>
            <a:off x="5478828" y="5054043"/>
            <a:ext cx="4546262" cy="750655"/>
          </a:xfrm>
          <a:prstGeom prst="rect">
            <a:avLst/>
          </a:prstGeom>
        </p:spPr>
        <p:txBody>
          <a:bodyPr lIns="0" tIns="0" rIns="0" bIns="0">
            <a:spAutoFit/>
          </a:bodyPr>
          <a:lstStyle>
            <a:lvl1pPr marL="0" indent="0">
              <a:lnSpc>
                <a:spcPts val="1976"/>
              </a:lnSpc>
              <a:spcBef>
                <a:spcPts val="0"/>
              </a:spcBef>
              <a:spcAft>
                <a:spcPts val="765"/>
              </a:spcAft>
              <a:buFont typeface="+mj-lt"/>
              <a:buNone/>
              <a:defRPr sz="1339" b="0" i="0">
                <a:latin typeface="GT Walsheim Bold" panose="02000503030000020003" pitchFamily="2" charset="77"/>
              </a:defRPr>
            </a:lvl1pPr>
            <a:lvl2pPr>
              <a:buNone/>
              <a:defRPr/>
            </a:lvl2pPr>
            <a:lvl3pPr>
              <a:buNone/>
              <a:defRPr/>
            </a:lvl3pPr>
            <a:lvl4pPr>
              <a:buNone/>
              <a:defRPr/>
            </a:lvl4pPr>
            <a:lvl5pPr>
              <a:buNone/>
              <a:defRPr/>
            </a:lvl5pPr>
          </a:lstStyle>
          <a:p>
            <a:pPr lvl="0"/>
            <a:r>
              <a:rPr lang="en-US" dirty="0"/>
              <a:t>The targeted 4.0 sales per month at the Subject is supported by absorption rates being achieved in other new home subdivisions in the competitive market.</a:t>
            </a:r>
          </a:p>
        </p:txBody>
      </p:sp>
      <p:sp>
        <p:nvSpPr>
          <p:cNvPr id="32" name="Text Placeholder 10">
            <a:extLst>
              <a:ext uri="{FF2B5EF4-FFF2-40B4-BE49-F238E27FC236}">
                <a16:creationId xmlns:a16="http://schemas.microsoft.com/office/drawing/2014/main" id="{7CDECAA2-CFF5-BC4A-83AB-8A7AD917E75E}"/>
              </a:ext>
            </a:extLst>
          </p:cNvPr>
          <p:cNvSpPr>
            <a:spLocks noGrp="1"/>
          </p:cNvSpPr>
          <p:nvPr>
            <p:ph type="body" sz="quarter" idx="23" hasCustomPrompt="1"/>
          </p:nvPr>
        </p:nvSpPr>
        <p:spPr>
          <a:xfrm>
            <a:off x="10342675" y="3113204"/>
            <a:ext cx="4662833" cy="5113003"/>
          </a:xfrm>
          <a:prstGeom prst="rect">
            <a:avLst/>
          </a:prstGeom>
        </p:spPr>
        <p:txBody>
          <a:bodyPr lIns="0" tIns="0" rIns="0" bIns="0">
            <a:spAutoFit/>
          </a:bodyPr>
          <a:lstStyle>
            <a:lvl1pPr marL="0" indent="0">
              <a:lnSpc>
                <a:spcPts val="1976"/>
              </a:lnSpc>
              <a:spcBef>
                <a:spcPts val="0"/>
              </a:spcBef>
              <a:spcAft>
                <a:spcPts val="0"/>
              </a:spcAft>
              <a:buFont typeface="+mj-lt"/>
              <a:buNone/>
              <a:defRPr sz="1339" b="0" i="0">
                <a:latin typeface="+mn-lt"/>
              </a:defRPr>
            </a:lvl1pPr>
            <a:lvl2pPr>
              <a:buNone/>
              <a:defRPr/>
            </a:lvl2pPr>
            <a:lvl3pPr>
              <a:buNone/>
              <a:defRPr/>
            </a:lvl3pPr>
            <a:lvl4pPr>
              <a:buNone/>
              <a:defRPr/>
            </a:lvl4pPr>
            <a:lvl5pPr>
              <a:buNone/>
              <a:defRPr/>
            </a:lvl5pPr>
          </a:lstStyle>
          <a:p>
            <a:pPr lvl="0"/>
            <a:r>
              <a:rPr lang="en-US" dirty="0"/>
              <a:t>Both household types will appreciate the value offered relative to more expensive areas of the market, and older buyers will appreciate the fact that more than half of the Subject units will have single-level floorplans. </a:t>
            </a:r>
          </a:p>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p>
          <a:p>
            <a:pPr lvl="0"/>
            <a:r>
              <a:rPr lang="en-US" dirty="0"/>
              <a:t>Duis </a:t>
            </a:r>
            <a:r>
              <a:rPr lang="en-US" dirty="0" err="1"/>
              <a:t>autem</a:t>
            </a:r>
            <a:r>
              <a:rPr lang="en-US" dirty="0"/>
              <a:t>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a:t>
            </a:r>
            <a:r>
              <a:rPr lang="en-US" dirty="0" err="1"/>
              <a:t>illum</a:t>
            </a:r>
            <a:r>
              <a:rPr lang="en-US" dirty="0"/>
              <a:t>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a:t>
            </a:r>
            <a:r>
              <a:rPr lang="en-US" dirty="0" err="1"/>
              <a:t>praesent</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sp>
        <p:nvSpPr>
          <p:cNvPr id="33" name="Text Placeholder 10">
            <a:extLst>
              <a:ext uri="{FF2B5EF4-FFF2-40B4-BE49-F238E27FC236}">
                <a16:creationId xmlns:a16="http://schemas.microsoft.com/office/drawing/2014/main" id="{78640F4D-E986-AA48-91A9-3909CE1ABBEC}"/>
              </a:ext>
            </a:extLst>
          </p:cNvPr>
          <p:cNvSpPr>
            <a:spLocks noGrp="1"/>
          </p:cNvSpPr>
          <p:nvPr>
            <p:ph type="body" sz="quarter" idx="24" hasCustomPrompt="1"/>
          </p:nvPr>
        </p:nvSpPr>
        <p:spPr>
          <a:xfrm>
            <a:off x="10342675" y="2393862"/>
            <a:ext cx="4662833" cy="494174"/>
          </a:xfrm>
          <a:prstGeom prst="rect">
            <a:avLst/>
          </a:prstGeom>
        </p:spPr>
        <p:txBody>
          <a:bodyPr lIns="0" tIns="0" rIns="0" bIns="0">
            <a:spAutoFit/>
          </a:bodyPr>
          <a:lstStyle>
            <a:lvl1pPr marL="0" indent="0">
              <a:lnSpc>
                <a:spcPts val="1976"/>
              </a:lnSpc>
              <a:spcBef>
                <a:spcPts val="0"/>
              </a:spcBef>
              <a:spcAft>
                <a:spcPts val="765"/>
              </a:spcAft>
              <a:buFont typeface="+mj-lt"/>
              <a:buNone/>
              <a:defRPr sz="1339" b="0" i="0">
                <a:latin typeface="GT Walsheim Bold" panose="02000503030000020003" pitchFamily="2" charset="77"/>
              </a:defRPr>
            </a:lvl1pPr>
            <a:lvl2pPr>
              <a:buNone/>
              <a:defRPr/>
            </a:lvl2pPr>
            <a:lvl3pPr>
              <a:buNone/>
              <a:defRPr/>
            </a:lvl3pPr>
            <a:lvl4pPr>
              <a:buNone/>
              <a:defRPr/>
            </a:lvl4pPr>
            <a:lvl5pPr>
              <a:buNone/>
              <a:defRPr/>
            </a:lvl5pPr>
          </a:lstStyle>
          <a:p>
            <a:pPr lvl="0"/>
            <a:r>
              <a:rPr lang="en-US" dirty="0"/>
              <a:t>We anticipate that the Subject Property will attract a mix of both family and empty nester/retiree buyers.</a:t>
            </a:r>
          </a:p>
        </p:txBody>
      </p:sp>
      <p:sp>
        <p:nvSpPr>
          <p:cNvPr id="34" name="Title 1">
            <a:extLst>
              <a:ext uri="{FF2B5EF4-FFF2-40B4-BE49-F238E27FC236}">
                <a16:creationId xmlns:a16="http://schemas.microsoft.com/office/drawing/2014/main" id="{E62A187F-11D5-7741-B2C3-5D3C2008E253}"/>
              </a:ext>
            </a:extLst>
          </p:cNvPr>
          <p:cNvSpPr>
            <a:spLocks noGrp="1"/>
          </p:cNvSpPr>
          <p:nvPr>
            <p:ph type="title" hasCustomPrompt="1"/>
          </p:nvPr>
        </p:nvSpPr>
        <p:spPr>
          <a:xfrm>
            <a:off x="582854" y="1341120"/>
            <a:ext cx="8742811" cy="871728"/>
          </a:xfrm>
          <a:prstGeom prst="rect">
            <a:avLst/>
          </a:prstGeom>
        </p:spPr>
        <p:txBody>
          <a:bodyPr lIns="0" tIns="0" rIns="0" bIns="0"/>
          <a:lstStyle>
            <a:lvl1pPr>
              <a:lnSpc>
                <a:spcPct val="100000"/>
              </a:lnSpc>
              <a:defRPr sz="3188"/>
            </a:lvl1pPr>
          </a:lstStyle>
          <a:p>
            <a:r>
              <a:rPr lang="en-US" dirty="0"/>
              <a:t>Summary of key conclusions</a:t>
            </a:r>
          </a:p>
        </p:txBody>
      </p:sp>
    </p:spTree>
    <p:extLst>
      <p:ext uri="{BB962C8B-B14F-4D97-AF65-F5344CB8AC3E}">
        <p14:creationId xmlns:p14="http://schemas.microsoft.com/office/powerpoint/2010/main" val="2006217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ingle Image Horizontal 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D69C329-A185-A741-D9C1-4CD8641DCA0C}"/>
              </a:ext>
            </a:extLst>
          </p:cNvPr>
          <p:cNvSpPr>
            <a:spLocks noGrp="1"/>
          </p:cNvSpPr>
          <p:nvPr>
            <p:ph type="title" hasCustomPrompt="1"/>
          </p:nvPr>
        </p:nvSpPr>
        <p:spPr>
          <a:xfrm>
            <a:off x="269249" y="82515"/>
            <a:ext cx="5756434" cy="922020"/>
          </a:xfrm>
          <a:prstGeom prst="rect">
            <a:avLst/>
          </a:prstGeom>
        </p:spPr>
        <p:txBody>
          <a:bodyPr anchor="ctr"/>
          <a:lstStyle>
            <a:lvl1pPr>
              <a:defRPr sz="3200" b="1">
                <a:solidFill>
                  <a:srgbClr val="9CA85E"/>
                </a:solidFill>
                <a:latin typeface="Aptos" panose="020B0004020202020204" pitchFamily="34" charset="0"/>
              </a:defRPr>
            </a:lvl1pPr>
          </a:lstStyle>
          <a:p>
            <a:r>
              <a:rPr lang="en-US"/>
              <a:t>Slide Title</a:t>
            </a:r>
          </a:p>
        </p:txBody>
      </p:sp>
      <p:sp>
        <p:nvSpPr>
          <p:cNvPr id="6" name="Content Placeholder 2">
            <a:extLst>
              <a:ext uri="{FF2B5EF4-FFF2-40B4-BE49-F238E27FC236}">
                <a16:creationId xmlns:a16="http://schemas.microsoft.com/office/drawing/2014/main" id="{79DF40FA-E48F-3CED-150D-6582DF9BA986}"/>
              </a:ext>
            </a:extLst>
          </p:cNvPr>
          <p:cNvSpPr>
            <a:spLocks noGrp="1"/>
          </p:cNvSpPr>
          <p:nvPr>
            <p:ph idx="1"/>
          </p:nvPr>
        </p:nvSpPr>
        <p:spPr>
          <a:xfrm>
            <a:off x="268830" y="2346962"/>
            <a:ext cx="15008794" cy="6537957"/>
          </a:xfrm>
          <a:prstGeom prst="rect">
            <a:avLst/>
          </a:prstGeom>
        </p:spPr>
        <p:txBody>
          <a:bodyPr/>
          <a:lstStyle>
            <a:lvl1pPr marL="457200" indent="-457200">
              <a:buFont typeface="Arial" panose="020B0604020202020204" pitchFamily="34" charset="0"/>
              <a:buChar char="•"/>
              <a:defRPr sz="3200">
                <a:latin typeface="Aptos" panose="020B0004020202020204" pitchFamily="34" charset="0"/>
              </a:defRPr>
            </a:lvl1pPr>
            <a:lvl2pPr marL="1127775" indent="-457200">
              <a:buFont typeface="Arial" panose="020B0604020202020204" pitchFamily="34" charset="0"/>
              <a:buChar char="•"/>
              <a:defRPr sz="2800">
                <a:latin typeface="Aptos" panose="020B0004020202020204" pitchFamily="34" charset="0"/>
              </a:defRPr>
            </a:lvl2pPr>
            <a:lvl3pPr marL="1684050" indent="-342900">
              <a:buFont typeface="Arial" panose="020B0604020202020204" pitchFamily="34" charset="0"/>
              <a:buChar char="•"/>
              <a:defRPr sz="2400">
                <a:latin typeface="Aptos" panose="020B0004020202020204" pitchFamily="34" charset="0"/>
              </a:defRPr>
            </a:lvl3pPr>
            <a:lvl4pPr marL="2354625" indent="-342900">
              <a:buFont typeface="Arial" panose="020B0604020202020204" pitchFamily="34" charset="0"/>
              <a:buChar char="•"/>
              <a:defRPr sz="2000">
                <a:latin typeface="Aptos" panose="020B0004020202020204" pitchFamily="34" charset="0"/>
              </a:defRPr>
            </a:lvl4pPr>
            <a:lvl5pPr marL="3025201" indent="-342900">
              <a:buFont typeface="Arial" panose="020B0604020202020204" pitchFamily="34" charset="0"/>
              <a:buChar char="•"/>
              <a:defRPr sz="2000">
                <a:latin typeface="Aptos" panose="020B00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a:extLst>
              <a:ext uri="{FF2B5EF4-FFF2-40B4-BE49-F238E27FC236}">
                <a16:creationId xmlns:a16="http://schemas.microsoft.com/office/drawing/2014/main" id="{E02EE76C-D1EE-E866-60CF-9C3F3546BB02}"/>
              </a:ext>
            </a:extLst>
          </p:cNvPr>
          <p:cNvSpPr>
            <a:spLocks noGrp="1"/>
          </p:cNvSpPr>
          <p:nvPr>
            <p:ph type="body" sz="half" idx="2" hasCustomPrompt="1"/>
          </p:nvPr>
        </p:nvSpPr>
        <p:spPr>
          <a:xfrm>
            <a:off x="7760676" y="82515"/>
            <a:ext cx="5756434" cy="922020"/>
          </a:xfrm>
          <a:prstGeom prst="rect">
            <a:avLst/>
          </a:prstGeo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Additional Text</a:t>
            </a:r>
          </a:p>
        </p:txBody>
      </p:sp>
      <p:sp>
        <p:nvSpPr>
          <p:cNvPr id="2" name="Text Placeholder 11">
            <a:extLst>
              <a:ext uri="{FF2B5EF4-FFF2-40B4-BE49-F238E27FC236}">
                <a16:creationId xmlns:a16="http://schemas.microsoft.com/office/drawing/2014/main" id="{E5E56A4E-02D2-E679-1A30-C756997986FF}"/>
              </a:ext>
            </a:extLst>
          </p:cNvPr>
          <p:cNvSpPr>
            <a:spLocks noGrp="1"/>
          </p:cNvSpPr>
          <p:nvPr>
            <p:ph type="body" sz="quarter" idx="15" hasCustomPrompt="1"/>
          </p:nvPr>
        </p:nvSpPr>
        <p:spPr>
          <a:xfrm>
            <a:off x="265112" y="9542586"/>
            <a:ext cx="4576519" cy="446088"/>
          </a:xfrm>
          <a:prstGeom prst="rect">
            <a:avLst/>
          </a:prstGeom>
        </p:spPr>
        <p:txBody>
          <a:bodyPr/>
          <a:lstStyle>
            <a:lvl1pPr marL="0" indent="0">
              <a:buNone/>
              <a:defRPr sz="1400" b="1">
                <a:latin typeface="Aptos" panose="020B0004020202020204" pitchFamily="34" charset="0"/>
              </a:defRPr>
            </a:lvl1pPr>
          </a:lstStyle>
          <a:p>
            <a:pPr lvl="0"/>
            <a:r>
              <a:rPr lang="en-US" dirty="0"/>
              <a:t>Slide Topic</a:t>
            </a:r>
          </a:p>
        </p:txBody>
      </p:sp>
    </p:spTree>
    <p:extLst>
      <p:ext uri="{BB962C8B-B14F-4D97-AF65-F5344CB8AC3E}">
        <p14:creationId xmlns:p14="http://schemas.microsoft.com/office/powerpoint/2010/main" val="2059445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Image Sli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9B677-5B37-4CF3-A159-5F69ECEA2E47}"/>
              </a:ext>
            </a:extLst>
          </p:cNvPr>
          <p:cNvSpPr>
            <a:spLocks noGrp="1"/>
          </p:cNvSpPr>
          <p:nvPr>
            <p:ph type="title" hasCustomPrompt="1"/>
          </p:nvPr>
        </p:nvSpPr>
        <p:spPr>
          <a:xfrm>
            <a:off x="267176" y="275695"/>
            <a:ext cx="5756434" cy="922020"/>
          </a:xfrm>
          <a:prstGeom prst="rect">
            <a:avLst/>
          </a:prstGeom>
        </p:spPr>
        <p:txBody>
          <a:bodyPr anchor="t"/>
          <a:lstStyle>
            <a:lvl1pPr>
              <a:defRPr sz="3200" b="1">
                <a:solidFill>
                  <a:srgbClr val="9CA85E"/>
                </a:solidFill>
                <a:latin typeface="Aptos" panose="020B0004020202020204" pitchFamily="34" charset="0"/>
              </a:defRPr>
            </a:lvl1pPr>
          </a:lstStyle>
          <a:p>
            <a:r>
              <a:rPr lang="en-US"/>
              <a:t>Slide Title</a:t>
            </a:r>
          </a:p>
        </p:txBody>
      </p:sp>
      <p:sp>
        <p:nvSpPr>
          <p:cNvPr id="3" name="Content Placeholder 2">
            <a:extLst>
              <a:ext uri="{FF2B5EF4-FFF2-40B4-BE49-F238E27FC236}">
                <a16:creationId xmlns:a16="http://schemas.microsoft.com/office/drawing/2014/main" id="{9CE16B00-EA52-40EC-AB38-01A59E9E4657}"/>
              </a:ext>
            </a:extLst>
          </p:cNvPr>
          <p:cNvSpPr>
            <a:spLocks noGrp="1"/>
          </p:cNvSpPr>
          <p:nvPr>
            <p:ph idx="1"/>
          </p:nvPr>
        </p:nvSpPr>
        <p:spPr>
          <a:xfrm>
            <a:off x="7845266" y="2346962"/>
            <a:ext cx="7432358" cy="6537957"/>
          </a:xfrm>
          <a:prstGeom prst="rect">
            <a:avLst/>
          </a:prstGeom>
        </p:spPr>
        <p:txBody>
          <a:bodyPr/>
          <a:lstStyle>
            <a:lvl1pPr>
              <a:defRPr sz="3200">
                <a:latin typeface="Aptos" panose="020B0004020202020204" pitchFamily="34" charset="0"/>
              </a:defRPr>
            </a:lvl1pPr>
            <a:lvl2pPr>
              <a:defRPr sz="2800">
                <a:latin typeface="Aptos" panose="020B0004020202020204" pitchFamily="34" charset="0"/>
              </a:defRPr>
            </a:lvl2pPr>
            <a:lvl3pPr>
              <a:defRPr sz="2400">
                <a:latin typeface="Aptos" panose="020B0004020202020204" pitchFamily="34" charset="0"/>
              </a:defRPr>
            </a:lvl3pPr>
            <a:lvl4pPr>
              <a:defRPr sz="2000">
                <a:latin typeface="Aptos" panose="020B0004020202020204" pitchFamily="34" charset="0"/>
              </a:defRPr>
            </a:lvl4pPr>
            <a:lvl5pPr>
              <a:defRPr sz="2000">
                <a:latin typeface="Aptos" panose="020B0004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8C2573-93CC-4472-9971-552CD01C1F70}"/>
              </a:ext>
            </a:extLst>
          </p:cNvPr>
          <p:cNvSpPr>
            <a:spLocks noGrp="1"/>
          </p:cNvSpPr>
          <p:nvPr>
            <p:ph type="body" sz="half" idx="2" hasCustomPrompt="1"/>
          </p:nvPr>
        </p:nvSpPr>
        <p:spPr>
          <a:xfrm>
            <a:off x="7772400" y="275695"/>
            <a:ext cx="5756434" cy="922020"/>
          </a:xfrm>
          <a:prstGeom prst="rect">
            <a:avLst/>
          </a:prstGeom>
        </p:spPr>
        <p:txBody>
          <a:bodyPr anchor="ctr"/>
          <a:lstStyle>
            <a:lvl1pPr marL="0" indent="0">
              <a:buNone/>
              <a:defRPr sz="1600">
                <a:latin typeface="Aptos"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Additional Text</a:t>
            </a:r>
          </a:p>
        </p:txBody>
      </p:sp>
      <p:sp>
        <p:nvSpPr>
          <p:cNvPr id="5" name="Content Placeholder 2">
            <a:extLst>
              <a:ext uri="{FF2B5EF4-FFF2-40B4-BE49-F238E27FC236}">
                <a16:creationId xmlns:a16="http://schemas.microsoft.com/office/drawing/2014/main" id="{D8CEC76E-9E9C-D5F8-140C-BFB6581F3362}"/>
              </a:ext>
            </a:extLst>
          </p:cNvPr>
          <p:cNvSpPr>
            <a:spLocks noGrp="1"/>
          </p:cNvSpPr>
          <p:nvPr>
            <p:ph idx="20"/>
          </p:nvPr>
        </p:nvSpPr>
        <p:spPr>
          <a:xfrm>
            <a:off x="267176" y="2346961"/>
            <a:ext cx="7432358" cy="6537959"/>
          </a:xfrm>
          <a:prstGeom prst="rect">
            <a:avLst/>
          </a:prstGeom>
        </p:spPr>
        <p:txBody>
          <a:bodyPr/>
          <a:lstStyle>
            <a:lvl1pPr>
              <a:defRPr sz="3200">
                <a:latin typeface="Aptos" panose="020B0004020202020204" pitchFamily="34" charset="0"/>
              </a:defRPr>
            </a:lvl1pPr>
            <a:lvl2pPr>
              <a:defRPr sz="2800">
                <a:latin typeface="Aptos" panose="020B0004020202020204" pitchFamily="34" charset="0"/>
              </a:defRPr>
            </a:lvl2pPr>
            <a:lvl3pPr>
              <a:defRPr sz="2400">
                <a:latin typeface="Aptos" panose="020B0004020202020204" pitchFamily="34" charset="0"/>
              </a:defRPr>
            </a:lvl3pPr>
            <a:lvl4pPr>
              <a:defRPr sz="2000">
                <a:latin typeface="Aptos" panose="020B0004020202020204" pitchFamily="34" charset="0"/>
              </a:defRPr>
            </a:lvl4pPr>
            <a:lvl5pPr>
              <a:defRPr sz="2000">
                <a:latin typeface="Aptos" panose="020B0004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11">
            <a:extLst>
              <a:ext uri="{FF2B5EF4-FFF2-40B4-BE49-F238E27FC236}">
                <a16:creationId xmlns:a16="http://schemas.microsoft.com/office/drawing/2014/main" id="{3F6DF8EB-7377-CD3A-44BA-E2E4EBD7EB48}"/>
              </a:ext>
            </a:extLst>
          </p:cNvPr>
          <p:cNvSpPr>
            <a:spLocks noGrp="1"/>
          </p:cNvSpPr>
          <p:nvPr>
            <p:ph type="body" sz="quarter" idx="15" hasCustomPrompt="1"/>
          </p:nvPr>
        </p:nvSpPr>
        <p:spPr>
          <a:xfrm>
            <a:off x="265112" y="9542586"/>
            <a:ext cx="4512042" cy="446088"/>
          </a:xfrm>
          <a:prstGeom prst="rect">
            <a:avLst/>
          </a:prstGeom>
        </p:spPr>
        <p:txBody>
          <a:bodyPr/>
          <a:lstStyle>
            <a:lvl1pPr marL="0" indent="0">
              <a:buNone/>
              <a:defRPr sz="1400" b="1">
                <a:latin typeface="Aptos" panose="020B0004020202020204" pitchFamily="34" charset="0"/>
              </a:defRPr>
            </a:lvl1pPr>
          </a:lstStyle>
          <a:p>
            <a:pPr lvl="0"/>
            <a:r>
              <a:rPr lang="en-US" dirty="0"/>
              <a:t>Slide Topic</a:t>
            </a:r>
          </a:p>
        </p:txBody>
      </p:sp>
    </p:spTree>
    <p:extLst>
      <p:ext uri="{BB962C8B-B14F-4D97-AF65-F5344CB8AC3E}">
        <p14:creationId xmlns:p14="http://schemas.microsoft.com/office/powerpoint/2010/main" val="3948047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Image Mosaic v1">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924F06F7-EB26-16BE-01A6-7B80E59EB334}"/>
              </a:ext>
            </a:extLst>
          </p:cNvPr>
          <p:cNvSpPr>
            <a:spLocks noGrp="1"/>
          </p:cNvSpPr>
          <p:nvPr>
            <p:ph type="body" sz="half" idx="2" hasCustomPrompt="1"/>
          </p:nvPr>
        </p:nvSpPr>
        <p:spPr>
          <a:xfrm>
            <a:off x="268830" y="1760220"/>
            <a:ext cx="2878216" cy="1927860"/>
          </a:xfrm>
          <a:prstGeom prst="rect">
            <a:avLst/>
          </a:prstGeom>
        </p:spPr>
        <p:txBody>
          <a:bodyPr anchor="t"/>
          <a:lstStyle>
            <a:lvl1pPr marL="0" indent="0">
              <a:buNone/>
              <a:defRPr sz="1600">
                <a:latin typeface="Aptos"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Additional Text</a:t>
            </a:r>
          </a:p>
        </p:txBody>
      </p:sp>
      <p:sp>
        <p:nvSpPr>
          <p:cNvPr id="10" name="Picture Placeholder 2">
            <a:extLst>
              <a:ext uri="{FF2B5EF4-FFF2-40B4-BE49-F238E27FC236}">
                <a16:creationId xmlns:a16="http://schemas.microsoft.com/office/drawing/2014/main" id="{7DABBCC5-C8A2-8454-277B-B7D980C9DA40}"/>
              </a:ext>
            </a:extLst>
          </p:cNvPr>
          <p:cNvSpPr>
            <a:spLocks noGrp="1"/>
          </p:cNvSpPr>
          <p:nvPr>
            <p:ph type="pic" idx="13"/>
          </p:nvPr>
        </p:nvSpPr>
        <p:spPr>
          <a:xfrm>
            <a:off x="3147048" y="334286"/>
            <a:ext cx="6155543" cy="8550633"/>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Picture Placeholder 2">
            <a:extLst>
              <a:ext uri="{FF2B5EF4-FFF2-40B4-BE49-F238E27FC236}">
                <a16:creationId xmlns:a16="http://schemas.microsoft.com/office/drawing/2014/main" id="{5B1FB27F-2001-6FA6-09AD-F2A163BDC67A}"/>
              </a:ext>
            </a:extLst>
          </p:cNvPr>
          <p:cNvSpPr>
            <a:spLocks noGrp="1"/>
          </p:cNvSpPr>
          <p:nvPr>
            <p:ph type="pic" idx="15"/>
          </p:nvPr>
        </p:nvSpPr>
        <p:spPr>
          <a:xfrm>
            <a:off x="9429240" y="4526279"/>
            <a:ext cx="5846729" cy="4358639"/>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2" name="Picture Placeholder 2">
            <a:extLst>
              <a:ext uri="{FF2B5EF4-FFF2-40B4-BE49-F238E27FC236}">
                <a16:creationId xmlns:a16="http://schemas.microsoft.com/office/drawing/2014/main" id="{FE908614-19D4-129A-E282-6E61415F70B3}"/>
              </a:ext>
            </a:extLst>
          </p:cNvPr>
          <p:cNvSpPr>
            <a:spLocks noGrp="1"/>
          </p:cNvSpPr>
          <p:nvPr>
            <p:ph type="pic" idx="17"/>
          </p:nvPr>
        </p:nvSpPr>
        <p:spPr>
          <a:xfrm>
            <a:off x="9429240" y="334286"/>
            <a:ext cx="5846729" cy="4108174"/>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 name="Text Placeholder 11">
            <a:extLst>
              <a:ext uri="{FF2B5EF4-FFF2-40B4-BE49-F238E27FC236}">
                <a16:creationId xmlns:a16="http://schemas.microsoft.com/office/drawing/2014/main" id="{26BFEA58-08AB-CA44-13FC-19966F51F86E}"/>
              </a:ext>
            </a:extLst>
          </p:cNvPr>
          <p:cNvSpPr>
            <a:spLocks noGrp="1"/>
          </p:cNvSpPr>
          <p:nvPr>
            <p:ph type="body" sz="quarter" idx="18" hasCustomPrompt="1"/>
          </p:nvPr>
        </p:nvSpPr>
        <p:spPr>
          <a:xfrm>
            <a:off x="265112" y="9542586"/>
            <a:ext cx="4599965" cy="446088"/>
          </a:xfrm>
          <a:prstGeom prst="rect">
            <a:avLst/>
          </a:prstGeom>
        </p:spPr>
        <p:txBody>
          <a:bodyPr/>
          <a:lstStyle>
            <a:lvl1pPr marL="0" indent="0">
              <a:buNone/>
              <a:defRPr sz="1400" b="1">
                <a:latin typeface="Aptos" panose="020B0004020202020204" pitchFamily="34" charset="0"/>
              </a:defRPr>
            </a:lvl1pPr>
          </a:lstStyle>
          <a:p>
            <a:pPr lvl="0"/>
            <a:r>
              <a:rPr lang="en-US" dirty="0"/>
              <a:t>Slide Topic</a:t>
            </a:r>
          </a:p>
        </p:txBody>
      </p:sp>
      <p:sp>
        <p:nvSpPr>
          <p:cNvPr id="3" name="Title 1">
            <a:extLst>
              <a:ext uri="{FF2B5EF4-FFF2-40B4-BE49-F238E27FC236}">
                <a16:creationId xmlns:a16="http://schemas.microsoft.com/office/drawing/2014/main" id="{042E6EC5-85A6-6A98-5CCA-636B81FEE405}"/>
              </a:ext>
            </a:extLst>
          </p:cNvPr>
          <p:cNvSpPr>
            <a:spLocks noGrp="1"/>
          </p:cNvSpPr>
          <p:nvPr>
            <p:ph type="title" hasCustomPrompt="1"/>
          </p:nvPr>
        </p:nvSpPr>
        <p:spPr>
          <a:xfrm>
            <a:off x="268830" y="281354"/>
            <a:ext cx="2878216" cy="1478866"/>
          </a:xfrm>
          <a:prstGeom prst="rect">
            <a:avLst/>
          </a:prstGeom>
        </p:spPr>
        <p:txBody>
          <a:bodyPr anchor="t"/>
          <a:lstStyle>
            <a:lvl1pPr>
              <a:defRPr sz="3200" b="1">
                <a:solidFill>
                  <a:srgbClr val="9CA85E"/>
                </a:solidFill>
                <a:latin typeface="Aptos" panose="020B0004020202020204" pitchFamily="34" charset="0"/>
              </a:defRPr>
            </a:lvl1pPr>
          </a:lstStyle>
          <a:p>
            <a:r>
              <a:rPr lang="en-US"/>
              <a:t>Slide Title</a:t>
            </a:r>
          </a:p>
        </p:txBody>
      </p:sp>
    </p:spTree>
    <p:extLst>
      <p:ext uri="{BB962C8B-B14F-4D97-AF65-F5344CB8AC3E}">
        <p14:creationId xmlns:p14="http://schemas.microsoft.com/office/powerpoint/2010/main" val="9123309"/>
      </p:ext>
    </p:extLst>
  </p:cSld>
  <p:clrMapOvr>
    <a:masterClrMapping/>
  </p:clrMapOvr>
  <p:extLst>
    <p:ext uri="{DCECCB84-F9BA-43D5-87BE-67443E8EF086}">
      <p15:sldGuideLst xmlns:p15="http://schemas.microsoft.com/office/powerpoint/2012/main">
        <p15:guide id="1" orient="horz" pos="3168" userDrawn="1">
          <p15:clr>
            <a:srgbClr val="FBAE40"/>
          </p15:clr>
        </p15:guide>
        <p15:guide id="2" pos="489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ree Image Mosaic v2">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5B308F9-74D9-4255-AD03-F74D7CDE6A00}"/>
              </a:ext>
            </a:extLst>
          </p:cNvPr>
          <p:cNvSpPr>
            <a:spLocks noGrp="1"/>
          </p:cNvSpPr>
          <p:nvPr>
            <p:ph type="title" hasCustomPrompt="1"/>
          </p:nvPr>
        </p:nvSpPr>
        <p:spPr>
          <a:xfrm>
            <a:off x="268830" y="6164756"/>
            <a:ext cx="4772091" cy="1352959"/>
          </a:xfrm>
          <a:prstGeom prst="rect">
            <a:avLst/>
          </a:prstGeom>
        </p:spPr>
        <p:txBody>
          <a:bodyPr anchor="t"/>
          <a:lstStyle>
            <a:lvl1pPr>
              <a:defRPr sz="3200" b="1">
                <a:solidFill>
                  <a:srgbClr val="9CA85E"/>
                </a:solidFill>
                <a:latin typeface="Aptos" panose="020B0004020202020204" pitchFamily="34" charset="0"/>
              </a:defRPr>
            </a:lvl1pPr>
          </a:lstStyle>
          <a:p>
            <a:r>
              <a:rPr lang="en-US"/>
              <a:t>Slide Title</a:t>
            </a:r>
          </a:p>
        </p:txBody>
      </p:sp>
      <p:sp>
        <p:nvSpPr>
          <p:cNvPr id="8" name="Text Placeholder 3">
            <a:extLst>
              <a:ext uri="{FF2B5EF4-FFF2-40B4-BE49-F238E27FC236}">
                <a16:creationId xmlns:a16="http://schemas.microsoft.com/office/drawing/2014/main" id="{924F06F7-EB26-16BE-01A6-7B80E59EB334}"/>
              </a:ext>
            </a:extLst>
          </p:cNvPr>
          <p:cNvSpPr>
            <a:spLocks noGrp="1"/>
          </p:cNvSpPr>
          <p:nvPr>
            <p:ph type="body" sz="half" idx="2" hasCustomPrompt="1"/>
          </p:nvPr>
        </p:nvSpPr>
        <p:spPr>
          <a:xfrm>
            <a:off x="268829" y="7590690"/>
            <a:ext cx="4772093" cy="1600202"/>
          </a:xfrm>
          <a:prstGeom prst="rect">
            <a:avLst/>
          </a:prstGeom>
        </p:spPr>
        <p:txBody>
          <a:bodyPr anchor="t"/>
          <a:lstStyle>
            <a:lvl1pPr marL="0" indent="0">
              <a:buNone/>
              <a:defRPr sz="1600">
                <a:latin typeface="Aptos"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Additional Text</a:t>
            </a:r>
          </a:p>
        </p:txBody>
      </p:sp>
      <p:sp>
        <p:nvSpPr>
          <p:cNvPr id="10" name="Picture Placeholder 2">
            <a:extLst>
              <a:ext uri="{FF2B5EF4-FFF2-40B4-BE49-F238E27FC236}">
                <a16:creationId xmlns:a16="http://schemas.microsoft.com/office/drawing/2014/main" id="{7DABBCC5-C8A2-8454-277B-B7D980C9DA40}"/>
              </a:ext>
            </a:extLst>
          </p:cNvPr>
          <p:cNvSpPr>
            <a:spLocks noGrp="1"/>
          </p:cNvSpPr>
          <p:nvPr>
            <p:ph type="pic" idx="13"/>
          </p:nvPr>
        </p:nvSpPr>
        <p:spPr>
          <a:xfrm>
            <a:off x="267176" y="334285"/>
            <a:ext cx="6339364" cy="5700756"/>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Picture Placeholder 2">
            <a:extLst>
              <a:ext uri="{FF2B5EF4-FFF2-40B4-BE49-F238E27FC236}">
                <a16:creationId xmlns:a16="http://schemas.microsoft.com/office/drawing/2014/main" id="{5B1FB27F-2001-6FA6-09AD-F2A163BDC67A}"/>
              </a:ext>
            </a:extLst>
          </p:cNvPr>
          <p:cNvSpPr>
            <a:spLocks noGrp="1"/>
          </p:cNvSpPr>
          <p:nvPr>
            <p:ph type="pic" idx="15"/>
          </p:nvPr>
        </p:nvSpPr>
        <p:spPr>
          <a:xfrm>
            <a:off x="6752273" y="4777740"/>
            <a:ext cx="5902165" cy="410718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2" name="Picture Placeholder 2">
            <a:extLst>
              <a:ext uri="{FF2B5EF4-FFF2-40B4-BE49-F238E27FC236}">
                <a16:creationId xmlns:a16="http://schemas.microsoft.com/office/drawing/2014/main" id="{FE908614-19D4-129A-E282-6E61415F70B3}"/>
              </a:ext>
            </a:extLst>
          </p:cNvPr>
          <p:cNvSpPr>
            <a:spLocks noGrp="1"/>
          </p:cNvSpPr>
          <p:nvPr>
            <p:ph type="pic" idx="17"/>
          </p:nvPr>
        </p:nvSpPr>
        <p:spPr>
          <a:xfrm>
            <a:off x="6752274" y="334286"/>
            <a:ext cx="8523696" cy="4275814"/>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 name="Text Placeholder 11">
            <a:extLst>
              <a:ext uri="{FF2B5EF4-FFF2-40B4-BE49-F238E27FC236}">
                <a16:creationId xmlns:a16="http://schemas.microsoft.com/office/drawing/2014/main" id="{92844800-A03D-9BEF-8A6D-382723FE5F6D}"/>
              </a:ext>
            </a:extLst>
          </p:cNvPr>
          <p:cNvSpPr>
            <a:spLocks noGrp="1"/>
          </p:cNvSpPr>
          <p:nvPr>
            <p:ph type="body" sz="quarter" idx="18" hasCustomPrompt="1"/>
          </p:nvPr>
        </p:nvSpPr>
        <p:spPr>
          <a:xfrm>
            <a:off x="265112" y="9542586"/>
            <a:ext cx="4512042" cy="446088"/>
          </a:xfrm>
          <a:prstGeom prst="rect">
            <a:avLst/>
          </a:prstGeom>
        </p:spPr>
        <p:txBody>
          <a:bodyPr/>
          <a:lstStyle>
            <a:lvl1pPr marL="0" indent="0">
              <a:buNone/>
              <a:defRPr sz="1400" b="1">
                <a:latin typeface="Aptos" panose="020B0004020202020204" pitchFamily="34" charset="0"/>
              </a:defRPr>
            </a:lvl1pPr>
          </a:lstStyle>
          <a:p>
            <a:pPr lvl="0"/>
            <a:r>
              <a:rPr lang="en-US" dirty="0"/>
              <a:t>Slide Topic</a:t>
            </a:r>
          </a:p>
        </p:txBody>
      </p:sp>
    </p:spTree>
    <p:extLst>
      <p:ext uri="{BB962C8B-B14F-4D97-AF65-F5344CB8AC3E}">
        <p14:creationId xmlns:p14="http://schemas.microsoft.com/office/powerpoint/2010/main" val="627643796"/>
      </p:ext>
    </p:extLst>
  </p:cSld>
  <p:clrMapOvr>
    <a:masterClrMapping/>
  </p:clrMapOvr>
  <p:extLst>
    <p:ext uri="{DCECCB84-F9BA-43D5-87BE-67443E8EF086}">
      <p15:sldGuideLst xmlns:p15="http://schemas.microsoft.com/office/powerpoint/2012/main">
        <p15:guide id="1" orient="horz" pos="3168" userDrawn="1">
          <p15:clr>
            <a:srgbClr val="FBAE40"/>
          </p15:clr>
        </p15:guide>
        <p15:guide id="2" pos="489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our Image Slide with Captions">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8C3E35BE-99B3-A057-4E42-21FBC699BD98}"/>
              </a:ext>
            </a:extLst>
          </p:cNvPr>
          <p:cNvSpPr>
            <a:spLocks noGrp="1"/>
          </p:cNvSpPr>
          <p:nvPr>
            <p:ph type="pic" idx="12"/>
          </p:nvPr>
        </p:nvSpPr>
        <p:spPr>
          <a:xfrm>
            <a:off x="258500" y="718648"/>
            <a:ext cx="7441033" cy="402336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6" name="Picture Placeholder 2">
            <a:extLst>
              <a:ext uri="{FF2B5EF4-FFF2-40B4-BE49-F238E27FC236}">
                <a16:creationId xmlns:a16="http://schemas.microsoft.com/office/drawing/2014/main" id="{77228C21-6B75-A809-C782-7C38E582DD0C}"/>
              </a:ext>
            </a:extLst>
          </p:cNvPr>
          <p:cNvSpPr>
            <a:spLocks noGrp="1"/>
          </p:cNvSpPr>
          <p:nvPr>
            <p:ph type="pic" idx="13"/>
          </p:nvPr>
        </p:nvSpPr>
        <p:spPr>
          <a:xfrm>
            <a:off x="249527" y="5006803"/>
            <a:ext cx="7441033" cy="402336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Picture Placeholder 2">
            <a:extLst>
              <a:ext uri="{FF2B5EF4-FFF2-40B4-BE49-F238E27FC236}">
                <a16:creationId xmlns:a16="http://schemas.microsoft.com/office/drawing/2014/main" id="{6108AC4B-38A8-46AA-18B1-DB4649548F11}"/>
              </a:ext>
            </a:extLst>
          </p:cNvPr>
          <p:cNvSpPr>
            <a:spLocks noGrp="1"/>
          </p:cNvSpPr>
          <p:nvPr>
            <p:ph type="pic" idx="14"/>
          </p:nvPr>
        </p:nvSpPr>
        <p:spPr>
          <a:xfrm>
            <a:off x="7845270" y="718648"/>
            <a:ext cx="7430701" cy="402336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a:extLst>
              <a:ext uri="{FF2B5EF4-FFF2-40B4-BE49-F238E27FC236}">
                <a16:creationId xmlns:a16="http://schemas.microsoft.com/office/drawing/2014/main" id="{1056115E-E10E-5A63-4D3E-0873C05D8199}"/>
              </a:ext>
            </a:extLst>
          </p:cNvPr>
          <p:cNvSpPr>
            <a:spLocks noGrp="1"/>
          </p:cNvSpPr>
          <p:nvPr>
            <p:ph type="pic" idx="15"/>
          </p:nvPr>
        </p:nvSpPr>
        <p:spPr>
          <a:xfrm>
            <a:off x="7836295" y="5006803"/>
            <a:ext cx="7430700" cy="402336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Title 1">
            <a:extLst>
              <a:ext uri="{FF2B5EF4-FFF2-40B4-BE49-F238E27FC236}">
                <a16:creationId xmlns:a16="http://schemas.microsoft.com/office/drawing/2014/main" id="{80EDED25-3A4A-240C-B30D-E6C4CC416FC3}"/>
              </a:ext>
            </a:extLst>
          </p:cNvPr>
          <p:cNvSpPr>
            <a:spLocks noGrp="1"/>
          </p:cNvSpPr>
          <p:nvPr>
            <p:ph type="title" hasCustomPrompt="1"/>
          </p:nvPr>
        </p:nvSpPr>
        <p:spPr>
          <a:xfrm>
            <a:off x="268830" y="124418"/>
            <a:ext cx="5756434" cy="838200"/>
          </a:xfrm>
          <a:prstGeom prst="rect">
            <a:avLst/>
          </a:prstGeom>
        </p:spPr>
        <p:txBody>
          <a:bodyPr anchor="ctr"/>
          <a:lstStyle>
            <a:lvl1pPr>
              <a:defRPr sz="3200" b="1">
                <a:solidFill>
                  <a:srgbClr val="9CA85E"/>
                </a:solidFill>
                <a:latin typeface="Aptos" panose="020B0004020202020204" pitchFamily="34" charset="0"/>
              </a:defRPr>
            </a:lvl1pPr>
          </a:lstStyle>
          <a:p>
            <a:r>
              <a:rPr lang="en-US"/>
              <a:t>Slide Title</a:t>
            </a:r>
          </a:p>
        </p:txBody>
      </p:sp>
      <p:sp>
        <p:nvSpPr>
          <p:cNvPr id="12" name="Text Placeholder 9">
            <a:extLst>
              <a:ext uri="{FF2B5EF4-FFF2-40B4-BE49-F238E27FC236}">
                <a16:creationId xmlns:a16="http://schemas.microsoft.com/office/drawing/2014/main" id="{F472969B-8E61-483A-ED2A-7AC816B2E3A2}"/>
              </a:ext>
            </a:extLst>
          </p:cNvPr>
          <p:cNvSpPr>
            <a:spLocks noGrp="1"/>
          </p:cNvSpPr>
          <p:nvPr>
            <p:ph type="body" sz="quarter" idx="20" hasCustomPrompt="1"/>
          </p:nvPr>
        </p:nvSpPr>
        <p:spPr>
          <a:xfrm>
            <a:off x="180611" y="4730923"/>
            <a:ext cx="4637573" cy="305593"/>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13" name="Text Placeholder 9">
            <a:extLst>
              <a:ext uri="{FF2B5EF4-FFF2-40B4-BE49-F238E27FC236}">
                <a16:creationId xmlns:a16="http://schemas.microsoft.com/office/drawing/2014/main" id="{04E09096-874D-16BE-D8E7-05B6CC0B9B84}"/>
              </a:ext>
            </a:extLst>
          </p:cNvPr>
          <p:cNvSpPr>
            <a:spLocks noGrp="1"/>
          </p:cNvSpPr>
          <p:nvPr>
            <p:ph type="body" sz="quarter" idx="21" hasCustomPrompt="1"/>
          </p:nvPr>
        </p:nvSpPr>
        <p:spPr>
          <a:xfrm>
            <a:off x="171638" y="9021328"/>
            <a:ext cx="4637572" cy="305593"/>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14" name="Text Placeholder 9">
            <a:extLst>
              <a:ext uri="{FF2B5EF4-FFF2-40B4-BE49-F238E27FC236}">
                <a16:creationId xmlns:a16="http://schemas.microsoft.com/office/drawing/2014/main" id="{20F2FBC5-AE4C-3E08-D0B1-25ADDA58DD01}"/>
              </a:ext>
            </a:extLst>
          </p:cNvPr>
          <p:cNvSpPr>
            <a:spLocks noGrp="1"/>
          </p:cNvSpPr>
          <p:nvPr>
            <p:ph type="body" sz="quarter" idx="22" hasCustomPrompt="1"/>
          </p:nvPr>
        </p:nvSpPr>
        <p:spPr>
          <a:xfrm>
            <a:off x="7845268" y="4730923"/>
            <a:ext cx="4715461" cy="305593"/>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15" name="Text Placeholder 9">
            <a:extLst>
              <a:ext uri="{FF2B5EF4-FFF2-40B4-BE49-F238E27FC236}">
                <a16:creationId xmlns:a16="http://schemas.microsoft.com/office/drawing/2014/main" id="{552E21E8-6CB1-667D-7C8A-E9E5D925FD37}"/>
              </a:ext>
            </a:extLst>
          </p:cNvPr>
          <p:cNvSpPr>
            <a:spLocks noGrp="1"/>
          </p:cNvSpPr>
          <p:nvPr>
            <p:ph type="body" sz="quarter" idx="23" hasCustomPrompt="1"/>
          </p:nvPr>
        </p:nvSpPr>
        <p:spPr>
          <a:xfrm>
            <a:off x="7845267" y="9021328"/>
            <a:ext cx="4715461" cy="305593"/>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2" name="Text Placeholder 11">
            <a:extLst>
              <a:ext uri="{FF2B5EF4-FFF2-40B4-BE49-F238E27FC236}">
                <a16:creationId xmlns:a16="http://schemas.microsoft.com/office/drawing/2014/main" id="{36421755-0F97-74E9-38C9-A1AE97A57AA3}"/>
              </a:ext>
            </a:extLst>
          </p:cNvPr>
          <p:cNvSpPr>
            <a:spLocks noGrp="1"/>
          </p:cNvSpPr>
          <p:nvPr>
            <p:ph type="body" sz="quarter" idx="18" hasCustomPrompt="1"/>
          </p:nvPr>
        </p:nvSpPr>
        <p:spPr>
          <a:xfrm>
            <a:off x="265112" y="9542586"/>
            <a:ext cx="4512042" cy="446088"/>
          </a:xfrm>
          <a:prstGeom prst="rect">
            <a:avLst/>
          </a:prstGeom>
        </p:spPr>
        <p:txBody>
          <a:bodyPr/>
          <a:lstStyle>
            <a:lvl1pPr marL="0" indent="0">
              <a:buNone/>
              <a:defRPr sz="1400" b="1">
                <a:latin typeface="Aptos" panose="020B0004020202020204" pitchFamily="34" charset="0"/>
              </a:defRPr>
            </a:lvl1pPr>
          </a:lstStyle>
          <a:p>
            <a:pPr lvl="0"/>
            <a:r>
              <a:rPr lang="en-US" dirty="0"/>
              <a:t>Slide Topic</a:t>
            </a:r>
          </a:p>
        </p:txBody>
      </p:sp>
    </p:spTree>
    <p:extLst>
      <p:ext uri="{BB962C8B-B14F-4D97-AF65-F5344CB8AC3E}">
        <p14:creationId xmlns:p14="http://schemas.microsoft.com/office/powerpoint/2010/main" val="4004650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x Image Slide w Captions">
    <p:spTree>
      <p:nvGrpSpPr>
        <p:cNvPr id="1" name=""/>
        <p:cNvGrpSpPr/>
        <p:nvPr/>
      </p:nvGrpSpPr>
      <p:grpSpPr>
        <a:xfrm>
          <a:off x="0" y="0"/>
          <a:ext cx="0" cy="0"/>
          <a:chOff x="0" y="0"/>
          <a:chExt cx="0" cy="0"/>
        </a:xfrm>
      </p:grpSpPr>
      <p:sp>
        <p:nvSpPr>
          <p:cNvPr id="13" name="Picture Placeholder 2">
            <a:extLst>
              <a:ext uri="{FF2B5EF4-FFF2-40B4-BE49-F238E27FC236}">
                <a16:creationId xmlns:a16="http://schemas.microsoft.com/office/drawing/2014/main" id="{00C889AA-A162-45D6-8A2E-4A0F8B3B0425}"/>
              </a:ext>
            </a:extLst>
          </p:cNvPr>
          <p:cNvSpPr>
            <a:spLocks noGrp="1"/>
          </p:cNvSpPr>
          <p:nvPr>
            <p:ph type="pic" idx="12"/>
          </p:nvPr>
        </p:nvSpPr>
        <p:spPr>
          <a:xfrm>
            <a:off x="258501" y="812440"/>
            <a:ext cx="4896612" cy="402336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a:extLst>
              <a:ext uri="{FF2B5EF4-FFF2-40B4-BE49-F238E27FC236}">
                <a16:creationId xmlns:a16="http://schemas.microsoft.com/office/drawing/2014/main" id="{524805C9-B03B-BE45-4220-B7B13A38DCE8}"/>
              </a:ext>
            </a:extLst>
          </p:cNvPr>
          <p:cNvSpPr>
            <a:spLocks noGrp="1"/>
          </p:cNvSpPr>
          <p:nvPr>
            <p:ph type="pic" idx="13"/>
          </p:nvPr>
        </p:nvSpPr>
        <p:spPr>
          <a:xfrm>
            <a:off x="258501" y="5070257"/>
            <a:ext cx="4896612" cy="4023360"/>
          </a:xfrm>
          <a:prstGeom prst="rect">
            <a:avLst/>
          </a:prstGeom>
        </p:spPr>
        <p:txBody>
          <a:bodyPr/>
          <a:lstStyle>
            <a:lvl1pPr>
              <a:defRPr lang="en-US" sz="3200" dirty="0">
                <a:latin typeface="Aptos" panose="020B0004020202020204" pitchFamily="34" charset="0"/>
              </a:defRPr>
            </a:lvl1pPr>
          </a:lstStyle>
          <a:p>
            <a:pPr marL="0" lvl="0" indent="0">
              <a:buNone/>
            </a:pPr>
            <a:endParaRPr lang="en-US" dirty="0"/>
          </a:p>
        </p:txBody>
      </p:sp>
      <p:sp>
        <p:nvSpPr>
          <p:cNvPr id="15" name="Picture Placeholder 2">
            <a:extLst>
              <a:ext uri="{FF2B5EF4-FFF2-40B4-BE49-F238E27FC236}">
                <a16:creationId xmlns:a16="http://schemas.microsoft.com/office/drawing/2014/main" id="{2323970A-8CD6-04F3-4BAD-75560AF6BC8C}"/>
              </a:ext>
            </a:extLst>
          </p:cNvPr>
          <p:cNvSpPr>
            <a:spLocks noGrp="1"/>
          </p:cNvSpPr>
          <p:nvPr>
            <p:ph type="pic" idx="14"/>
          </p:nvPr>
        </p:nvSpPr>
        <p:spPr>
          <a:xfrm>
            <a:off x="10379358" y="812440"/>
            <a:ext cx="4896612" cy="402336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6" name="Picture Placeholder 2">
            <a:extLst>
              <a:ext uri="{FF2B5EF4-FFF2-40B4-BE49-F238E27FC236}">
                <a16:creationId xmlns:a16="http://schemas.microsoft.com/office/drawing/2014/main" id="{A58DF9AB-E78D-4518-24EE-764DD9BD949C}"/>
              </a:ext>
            </a:extLst>
          </p:cNvPr>
          <p:cNvSpPr>
            <a:spLocks noGrp="1"/>
          </p:cNvSpPr>
          <p:nvPr>
            <p:ph type="pic" idx="15"/>
          </p:nvPr>
        </p:nvSpPr>
        <p:spPr>
          <a:xfrm>
            <a:off x="10379357" y="5070257"/>
            <a:ext cx="4896612" cy="402336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7" name="Picture Placeholder 2">
            <a:extLst>
              <a:ext uri="{FF2B5EF4-FFF2-40B4-BE49-F238E27FC236}">
                <a16:creationId xmlns:a16="http://schemas.microsoft.com/office/drawing/2014/main" id="{787BA216-B899-46A9-A67D-5D46E7123540}"/>
              </a:ext>
            </a:extLst>
          </p:cNvPr>
          <p:cNvSpPr>
            <a:spLocks noGrp="1"/>
          </p:cNvSpPr>
          <p:nvPr>
            <p:ph type="pic" idx="16"/>
          </p:nvPr>
        </p:nvSpPr>
        <p:spPr>
          <a:xfrm>
            <a:off x="5318929" y="812440"/>
            <a:ext cx="4896612" cy="402336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8" name="Picture Placeholder 2">
            <a:extLst>
              <a:ext uri="{FF2B5EF4-FFF2-40B4-BE49-F238E27FC236}">
                <a16:creationId xmlns:a16="http://schemas.microsoft.com/office/drawing/2014/main" id="{A8A0C8B6-3B09-EB18-6B0B-ABAB49057DB0}"/>
              </a:ext>
            </a:extLst>
          </p:cNvPr>
          <p:cNvSpPr>
            <a:spLocks noGrp="1"/>
          </p:cNvSpPr>
          <p:nvPr>
            <p:ph type="pic" idx="17"/>
          </p:nvPr>
        </p:nvSpPr>
        <p:spPr>
          <a:xfrm>
            <a:off x="5318929" y="5070257"/>
            <a:ext cx="4896612" cy="4023360"/>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3" name="Text Placeholder 11">
            <a:extLst>
              <a:ext uri="{FF2B5EF4-FFF2-40B4-BE49-F238E27FC236}">
                <a16:creationId xmlns:a16="http://schemas.microsoft.com/office/drawing/2014/main" id="{5303AB4F-20C6-A8DC-65A0-A2F4A92C7970}"/>
              </a:ext>
            </a:extLst>
          </p:cNvPr>
          <p:cNvSpPr>
            <a:spLocks noGrp="1"/>
          </p:cNvSpPr>
          <p:nvPr>
            <p:ph type="body" sz="quarter" idx="18" hasCustomPrompt="1"/>
          </p:nvPr>
        </p:nvSpPr>
        <p:spPr>
          <a:xfrm>
            <a:off x="265112" y="9542586"/>
            <a:ext cx="4553072" cy="446088"/>
          </a:xfrm>
          <a:prstGeom prst="rect">
            <a:avLst/>
          </a:prstGeom>
        </p:spPr>
        <p:txBody>
          <a:bodyPr/>
          <a:lstStyle>
            <a:lvl1pPr marL="0" indent="0">
              <a:buNone/>
              <a:defRPr sz="1400" b="1">
                <a:latin typeface="Aptos" panose="020B0004020202020204" pitchFamily="34" charset="0"/>
              </a:defRPr>
            </a:lvl1pPr>
          </a:lstStyle>
          <a:p>
            <a:pPr lvl="0"/>
            <a:r>
              <a:rPr lang="en-US" dirty="0"/>
              <a:t>Slide Topic</a:t>
            </a:r>
          </a:p>
        </p:txBody>
      </p:sp>
      <p:sp>
        <p:nvSpPr>
          <p:cNvPr id="10" name="Text Placeholder 9">
            <a:extLst>
              <a:ext uri="{FF2B5EF4-FFF2-40B4-BE49-F238E27FC236}">
                <a16:creationId xmlns:a16="http://schemas.microsoft.com/office/drawing/2014/main" id="{BF8BDFF1-DCCA-DFC6-349C-9C50B10BD318}"/>
              </a:ext>
            </a:extLst>
          </p:cNvPr>
          <p:cNvSpPr>
            <a:spLocks noGrp="1"/>
          </p:cNvSpPr>
          <p:nvPr>
            <p:ph type="body" sz="quarter" idx="19" hasCustomPrompt="1"/>
          </p:nvPr>
        </p:nvSpPr>
        <p:spPr>
          <a:xfrm>
            <a:off x="180611" y="4815147"/>
            <a:ext cx="4637573" cy="277812"/>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23" name="Text Placeholder 9">
            <a:extLst>
              <a:ext uri="{FF2B5EF4-FFF2-40B4-BE49-F238E27FC236}">
                <a16:creationId xmlns:a16="http://schemas.microsoft.com/office/drawing/2014/main" id="{5F3C8D02-6ECC-067D-D133-6D0E37CEE482}"/>
              </a:ext>
            </a:extLst>
          </p:cNvPr>
          <p:cNvSpPr>
            <a:spLocks noGrp="1"/>
          </p:cNvSpPr>
          <p:nvPr>
            <p:ph type="body" sz="quarter" idx="20" hasCustomPrompt="1"/>
          </p:nvPr>
        </p:nvSpPr>
        <p:spPr>
          <a:xfrm>
            <a:off x="180612" y="9063490"/>
            <a:ext cx="4637572" cy="277812"/>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24" name="Text Placeholder 9">
            <a:extLst>
              <a:ext uri="{FF2B5EF4-FFF2-40B4-BE49-F238E27FC236}">
                <a16:creationId xmlns:a16="http://schemas.microsoft.com/office/drawing/2014/main" id="{0CC2EAC9-D5AB-3274-4527-77E1C8E9ADBB}"/>
              </a:ext>
            </a:extLst>
          </p:cNvPr>
          <p:cNvSpPr>
            <a:spLocks noGrp="1"/>
          </p:cNvSpPr>
          <p:nvPr>
            <p:ph type="body" sz="quarter" idx="21" hasCustomPrompt="1"/>
          </p:nvPr>
        </p:nvSpPr>
        <p:spPr>
          <a:xfrm>
            <a:off x="5233001" y="4815147"/>
            <a:ext cx="4715461" cy="277812"/>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25" name="Text Placeholder 9">
            <a:extLst>
              <a:ext uri="{FF2B5EF4-FFF2-40B4-BE49-F238E27FC236}">
                <a16:creationId xmlns:a16="http://schemas.microsoft.com/office/drawing/2014/main" id="{7C2633F3-D377-BD0C-DD7B-C38686810E0C}"/>
              </a:ext>
            </a:extLst>
          </p:cNvPr>
          <p:cNvSpPr>
            <a:spLocks noGrp="1"/>
          </p:cNvSpPr>
          <p:nvPr>
            <p:ph type="body" sz="quarter" idx="22" hasCustomPrompt="1"/>
          </p:nvPr>
        </p:nvSpPr>
        <p:spPr>
          <a:xfrm>
            <a:off x="5233001" y="9063490"/>
            <a:ext cx="4715461" cy="277812"/>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26" name="Text Placeholder 9">
            <a:extLst>
              <a:ext uri="{FF2B5EF4-FFF2-40B4-BE49-F238E27FC236}">
                <a16:creationId xmlns:a16="http://schemas.microsoft.com/office/drawing/2014/main" id="{84F42B6B-E120-D842-564D-A860B135B52D}"/>
              </a:ext>
            </a:extLst>
          </p:cNvPr>
          <p:cNvSpPr>
            <a:spLocks noGrp="1"/>
          </p:cNvSpPr>
          <p:nvPr>
            <p:ph type="body" sz="quarter" idx="23" hasCustomPrompt="1"/>
          </p:nvPr>
        </p:nvSpPr>
        <p:spPr>
          <a:xfrm>
            <a:off x="10285391" y="4815147"/>
            <a:ext cx="4514993" cy="277812"/>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27" name="Text Placeholder 9">
            <a:extLst>
              <a:ext uri="{FF2B5EF4-FFF2-40B4-BE49-F238E27FC236}">
                <a16:creationId xmlns:a16="http://schemas.microsoft.com/office/drawing/2014/main" id="{F5FF64E6-A91D-7921-2F74-EC97A5A12F98}"/>
              </a:ext>
            </a:extLst>
          </p:cNvPr>
          <p:cNvSpPr>
            <a:spLocks noGrp="1"/>
          </p:cNvSpPr>
          <p:nvPr>
            <p:ph type="body" sz="quarter" idx="24" hasCustomPrompt="1"/>
          </p:nvPr>
        </p:nvSpPr>
        <p:spPr>
          <a:xfrm>
            <a:off x="10285392" y="9063490"/>
            <a:ext cx="4514992" cy="277812"/>
          </a:xfrm>
          <a:prstGeom prst="rect">
            <a:avLst/>
          </a:prstGeom>
        </p:spPr>
        <p:txBody>
          <a:bodyPr/>
          <a:lstStyle>
            <a:lvl1pPr marL="0" indent="0" algn="l" defTabSz="457200" rtl="0" eaLnBrk="1" latinLnBrk="0" hangingPunct="1">
              <a:buNone/>
              <a:defRPr lang="en-US" sz="1200" kern="1200" dirty="0" smtClean="0">
                <a:solidFill>
                  <a:schemeClr val="tx1"/>
                </a:solidFill>
                <a:latin typeface="Aptos" panose="020B0004020202020204" pitchFamily="34" charset="0"/>
                <a:ea typeface="+mn-ea"/>
                <a:cs typeface="+mn-cs"/>
              </a:defRPr>
            </a:lvl1pPr>
            <a:lvl2pPr marL="0" indent="0" algn="l" defTabSz="457200" rtl="0" eaLnBrk="1" latinLnBrk="0" hangingPunct="1">
              <a:buNone/>
              <a:defRPr lang="en-US" sz="1200" kern="1200" dirty="0" smtClean="0">
                <a:solidFill>
                  <a:schemeClr val="tx1"/>
                </a:solidFill>
                <a:latin typeface="+mn-lt"/>
                <a:ea typeface="+mn-ea"/>
                <a:cs typeface="+mn-cs"/>
              </a:defRPr>
            </a:lvl2pPr>
            <a:lvl3pPr marL="0" indent="0" algn="l" defTabSz="457200" rtl="0" eaLnBrk="1" latinLnBrk="0" hangingPunct="1">
              <a:buNone/>
              <a:defRPr lang="en-US" sz="1200" kern="1200" dirty="0" smtClean="0">
                <a:solidFill>
                  <a:schemeClr val="tx1"/>
                </a:solidFill>
                <a:latin typeface="+mn-lt"/>
                <a:ea typeface="+mn-ea"/>
                <a:cs typeface="+mn-cs"/>
              </a:defRPr>
            </a:lvl3pPr>
            <a:lvl4pPr marL="0" indent="0" algn="l" defTabSz="457200" rtl="0" eaLnBrk="1" latinLnBrk="0" hangingPunct="1">
              <a:buNone/>
              <a:defRPr lang="en-US" sz="1200" kern="1200" dirty="0" smtClean="0">
                <a:solidFill>
                  <a:schemeClr val="tx1"/>
                </a:solidFill>
                <a:latin typeface="+mn-lt"/>
                <a:ea typeface="+mn-ea"/>
                <a:cs typeface="+mn-cs"/>
              </a:defRPr>
            </a:lvl4pPr>
            <a:lvl5pPr marL="0" indent="0" algn="l" defTabSz="457200" rtl="0" eaLnBrk="1" latinLnBrk="0" hangingPunct="1">
              <a:buNone/>
              <a:defRPr lang="en-US" sz="1200" kern="1200" dirty="0">
                <a:solidFill>
                  <a:schemeClr val="tx1"/>
                </a:solidFill>
                <a:latin typeface="+mn-lt"/>
                <a:ea typeface="+mn-ea"/>
                <a:cs typeface="+mn-cs"/>
              </a:defRPr>
            </a:lvl5pPr>
          </a:lstStyle>
          <a:p>
            <a:pPr lvl="0"/>
            <a:r>
              <a:rPr lang="en-US" dirty="0"/>
              <a:t>Placeholder Caption</a:t>
            </a:r>
          </a:p>
        </p:txBody>
      </p:sp>
      <p:sp>
        <p:nvSpPr>
          <p:cNvPr id="2" name="Title 1">
            <a:extLst>
              <a:ext uri="{FF2B5EF4-FFF2-40B4-BE49-F238E27FC236}">
                <a16:creationId xmlns:a16="http://schemas.microsoft.com/office/drawing/2014/main" id="{8942C59E-8A31-8AF5-2645-AFA43455E929}"/>
              </a:ext>
            </a:extLst>
          </p:cNvPr>
          <p:cNvSpPr>
            <a:spLocks noGrp="1"/>
          </p:cNvSpPr>
          <p:nvPr>
            <p:ph type="title" hasCustomPrompt="1"/>
          </p:nvPr>
        </p:nvSpPr>
        <p:spPr>
          <a:xfrm>
            <a:off x="268830" y="124418"/>
            <a:ext cx="5756434" cy="838200"/>
          </a:xfrm>
          <a:prstGeom prst="rect">
            <a:avLst/>
          </a:prstGeom>
        </p:spPr>
        <p:txBody>
          <a:bodyPr anchor="ctr"/>
          <a:lstStyle>
            <a:lvl1pPr>
              <a:defRPr sz="3200" b="1">
                <a:solidFill>
                  <a:srgbClr val="9CA85E"/>
                </a:solidFill>
                <a:latin typeface="Aptos" panose="020B0004020202020204" pitchFamily="34" charset="0"/>
              </a:defRPr>
            </a:lvl1pPr>
          </a:lstStyle>
          <a:p>
            <a:r>
              <a:rPr lang="en-US"/>
              <a:t>Slide Title</a:t>
            </a:r>
          </a:p>
        </p:txBody>
      </p:sp>
    </p:spTree>
    <p:extLst>
      <p:ext uri="{BB962C8B-B14F-4D97-AF65-F5344CB8AC3E}">
        <p14:creationId xmlns:p14="http://schemas.microsoft.com/office/powerpoint/2010/main" val="2467163589"/>
      </p:ext>
    </p:extLst>
  </p:cSld>
  <p:clrMapOvr>
    <a:masterClrMapping/>
  </p:clrMapOvr>
  <p:extLst>
    <p:ext uri="{DCECCB84-F9BA-43D5-87BE-67443E8EF086}">
      <p15:sldGuideLst xmlns:p15="http://schemas.microsoft.com/office/powerpoint/2012/main">
        <p15:guide id="1" orient="horz" pos="3168">
          <p15:clr>
            <a:srgbClr val="FBAE40"/>
          </p15:clr>
        </p15:guide>
        <p15:guide id="2" pos="489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Page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AE25758-326D-9081-7858-7C7E342646D4}"/>
              </a:ext>
            </a:extLst>
          </p:cNvPr>
          <p:cNvSpPr>
            <a:spLocks noGrp="1"/>
          </p:cNvSpPr>
          <p:nvPr>
            <p:ph type="body" sz="quarter" idx="13" hasCustomPrompt="1"/>
          </p:nvPr>
        </p:nvSpPr>
        <p:spPr>
          <a:xfrm>
            <a:off x="6169343" y="1458955"/>
            <a:ext cx="5392104" cy="636545"/>
          </a:xfrm>
          <a:prstGeom prst="rect">
            <a:avLst/>
          </a:prstGeom>
        </p:spPr>
        <p:txBody>
          <a:bodyPr vert="horz" lIns="0" tIns="0" rIns="0" bIns="0" rtlCol="0">
            <a:normAutofit/>
          </a:bodyPr>
          <a:lstStyle>
            <a:lvl1pPr marL="0" indent="0">
              <a:buNone/>
              <a:defRPr lang="en-US" sz="1800" b="1" dirty="0">
                <a:latin typeface="Aptos" panose="020B0004020202020204" pitchFamily="34" charset="0"/>
              </a:defRPr>
            </a:lvl1pPr>
          </a:lstStyle>
          <a:p>
            <a:pPr marL="335288" lvl="0" indent="-335288"/>
            <a:r>
              <a:rPr lang="en-US" dirty="0">
                <a:solidFill>
                  <a:schemeClr val="tx1"/>
                </a:solidFill>
              </a:rPr>
              <a:t> Kick Off Meeting | September 24, 2024</a:t>
            </a:r>
          </a:p>
        </p:txBody>
      </p:sp>
      <p:pic>
        <p:nvPicPr>
          <p:cNvPr id="6" name="Picture 3">
            <a:extLst>
              <a:ext uri="{FF2B5EF4-FFF2-40B4-BE49-F238E27FC236}">
                <a16:creationId xmlns:a16="http://schemas.microsoft.com/office/drawing/2014/main" id="{94BDE8EE-BF80-8425-B839-4D31636316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775" b="13063"/>
          <a:stretch/>
        </p:blipFill>
        <p:spPr bwMode="auto">
          <a:xfrm>
            <a:off x="485775" y="1343147"/>
            <a:ext cx="1297891" cy="63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Picture Placeholder 2">
            <a:extLst>
              <a:ext uri="{FF2B5EF4-FFF2-40B4-BE49-F238E27FC236}">
                <a16:creationId xmlns:a16="http://schemas.microsoft.com/office/drawing/2014/main" id="{168095C5-F31D-D5EA-BA5F-4CCDD9165904}"/>
              </a:ext>
            </a:extLst>
          </p:cNvPr>
          <p:cNvSpPr>
            <a:spLocks noGrp="1"/>
          </p:cNvSpPr>
          <p:nvPr>
            <p:ph type="pic" idx="17"/>
          </p:nvPr>
        </p:nvSpPr>
        <p:spPr>
          <a:xfrm>
            <a:off x="0" y="2366114"/>
            <a:ext cx="15544800" cy="7692285"/>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 name="Text Placeholder 3">
            <a:extLst>
              <a:ext uri="{FF2B5EF4-FFF2-40B4-BE49-F238E27FC236}">
                <a16:creationId xmlns:a16="http://schemas.microsoft.com/office/drawing/2014/main" id="{07431187-749A-840E-49A1-2510822F57FC}"/>
              </a:ext>
            </a:extLst>
          </p:cNvPr>
          <p:cNvSpPr>
            <a:spLocks noGrp="1"/>
          </p:cNvSpPr>
          <p:nvPr>
            <p:ph type="body" sz="quarter" idx="18" hasCustomPrompt="1"/>
          </p:nvPr>
        </p:nvSpPr>
        <p:spPr>
          <a:xfrm>
            <a:off x="6169343" y="376384"/>
            <a:ext cx="8450290" cy="1040446"/>
          </a:xfrm>
          <a:prstGeom prst="rect">
            <a:avLst/>
          </a:prstGeom>
        </p:spPr>
        <p:txBody>
          <a:bodyPr vert="horz" lIns="0" tIns="0" rIns="0" bIns="0" rtlCol="0">
            <a:noAutofit/>
          </a:bodyPr>
          <a:lstStyle>
            <a:lvl1pPr marL="0" indent="0">
              <a:buNone/>
              <a:defRPr lang="en-US" sz="4000" b="1" dirty="0">
                <a:latin typeface="Aptos" panose="020B0004020202020204" pitchFamily="34" charset="0"/>
              </a:defRPr>
            </a:lvl1pPr>
          </a:lstStyle>
          <a:p>
            <a:pPr marL="335288" lvl="0" indent="-335288"/>
            <a:r>
              <a:rPr lang="en-US" dirty="0">
                <a:solidFill>
                  <a:schemeClr val="tx1"/>
                </a:solidFill>
              </a:rPr>
              <a:t>Salado Public Library Master Plan</a:t>
            </a:r>
          </a:p>
        </p:txBody>
      </p:sp>
      <p:sp>
        <p:nvSpPr>
          <p:cNvPr id="3" name="TextBox 2">
            <a:extLst>
              <a:ext uri="{FF2B5EF4-FFF2-40B4-BE49-F238E27FC236}">
                <a16:creationId xmlns:a16="http://schemas.microsoft.com/office/drawing/2014/main" id="{56E6CC00-0354-301D-F58B-A98BE3FEF38F}"/>
              </a:ext>
            </a:extLst>
          </p:cNvPr>
          <p:cNvSpPr txBox="1"/>
          <p:nvPr userDrawn="1"/>
        </p:nvSpPr>
        <p:spPr>
          <a:xfrm>
            <a:off x="265113" y="9534798"/>
            <a:ext cx="2524980" cy="369332"/>
          </a:xfrm>
          <a:prstGeom prst="rect">
            <a:avLst/>
          </a:prstGeom>
          <a:noFill/>
        </p:spPr>
        <p:txBody>
          <a:bodyPr wrap="square">
            <a:spAutoFit/>
          </a:bodyPr>
          <a:lstStyle/>
          <a:p>
            <a:pPr algn="l"/>
            <a:r>
              <a:rPr lang="en-US" sz="900" b="0" dirty="0">
                <a:solidFill>
                  <a:schemeClr val="tx1"/>
                </a:solidFill>
                <a:effectLst/>
                <a:latin typeface="Aptos" panose="020B0004020202020204" pitchFamily="34" charset="0"/>
                <a:ea typeface="Calibri" panose="020F0502020204030204" pitchFamily="34" charset="0"/>
                <a:cs typeface="Aptos" panose="020B0004020202020204" pitchFamily="34" charset="0"/>
              </a:rPr>
              <a:t>Design Presentation: Not for regulatory approval, permitting, or construction.</a:t>
            </a:r>
            <a:endParaRPr lang="en-US" sz="900" b="0" dirty="0">
              <a:solidFill>
                <a:schemeClr val="tx1"/>
              </a:solidFill>
            </a:endParaRPr>
          </a:p>
        </p:txBody>
      </p:sp>
      <p:pic>
        <p:nvPicPr>
          <p:cNvPr id="7" name="Picture 6" descr="A purple and white logo with a person in the middle&#10;&#10;Description automatically generated">
            <a:extLst>
              <a:ext uri="{FF2B5EF4-FFF2-40B4-BE49-F238E27FC236}">
                <a16:creationId xmlns:a16="http://schemas.microsoft.com/office/drawing/2014/main" id="{319DCA6B-CA3F-566B-F08A-ACAB764A4B8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2597" y="309341"/>
            <a:ext cx="898500" cy="898500"/>
          </a:xfrm>
          <a:prstGeom prst="rect">
            <a:avLst/>
          </a:prstGeom>
        </p:spPr>
      </p:pic>
      <p:pic>
        <p:nvPicPr>
          <p:cNvPr id="8" name="Picture 7" descr="A purple and white logo with a person in the middle&#10;&#10;Description automatically generated">
            <a:extLst>
              <a:ext uri="{FF2B5EF4-FFF2-40B4-BE49-F238E27FC236}">
                <a16:creationId xmlns:a16="http://schemas.microsoft.com/office/drawing/2014/main" id="{28D05B76-7933-CF2B-2032-D3143C4EB8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478899" y="9409470"/>
            <a:ext cx="492739" cy="492739"/>
          </a:xfrm>
          <a:prstGeom prst="rect">
            <a:avLst/>
          </a:prstGeom>
        </p:spPr>
      </p:pic>
    </p:spTree>
    <p:extLst>
      <p:ext uri="{BB962C8B-B14F-4D97-AF65-F5344CB8AC3E}">
        <p14:creationId xmlns:p14="http://schemas.microsoft.com/office/powerpoint/2010/main" val="3095762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27B0223-C686-C8B2-DA01-245508503BEE}"/>
              </a:ext>
            </a:extLst>
          </p:cNvPr>
          <p:cNvSpPr>
            <a:spLocks noGrp="1"/>
          </p:cNvSpPr>
          <p:nvPr>
            <p:ph type="pic" idx="11"/>
          </p:nvPr>
        </p:nvSpPr>
        <p:spPr>
          <a:xfrm>
            <a:off x="265361" y="346286"/>
            <a:ext cx="7507039" cy="8538634"/>
          </a:xfrm>
          <a:prstGeom prst="rect">
            <a:avLst/>
          </a:prstGeom>
        </p:spPr>
        <p:txBody>
          <a:bodyPr/>
          <a:lstStyle>
            <a:lvl1pPr marL="0" indent="0">
              <a:buNone/>
              <a:defRPr sz="3200">
                <a:latin typeface="Aptos"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6" name="Title Placeholder 1">
            <a:extLst>
              <a:ext uri="{FF2B5EF4-FFF2-40B4-BE49-F238E27FC236}">
                <a16:creationId xmlns:a16="http://schemas.microsoft.com/office/drawing/2014/main" id="{C9FBEB39-90C8-785F-19D1-B963AD684AC3}"/>
              </a:ext>
            </a:extLst>
          </p:cNvPr>
          <p:cNvSpPr>
            <a:spLocks noGrp="1"/>
          </p:cNvSpPr>
          <p:nvPr>
            <p:ph type="title" hasCustomPrompt="1"/>
          </p:nvPr>
        </p:nvSpPr>
        <p:spPr>
          <a:xfrm>
            <a:off x="8336125" y="1005840"/>
            <a:ext cx="5887592" cy="922020"/>
          </a:xfrm>
          <a:prstGeom prst="rect">
            <a:avLst/>
          </a:prstGeom>
        </p:spPr>
        <p:txBody>
          <a:bodyPr vert="horz" lIns="91440" tIns="45720" rIns="91440" bIns="45720" rtlCol="0" anchor="ctr" anchorCtr="0">
            <a:normAutofit/>
          </a:bodyPr>
          <a:lstStyle>
            <a:lvl1pPr>
              <a:defRPr sz="3600" b="1">
                <a:solidFill>
                  <a:srgbClr val="9CA85E"/>
                </a:solidFill>
                <a:latin typeface="Aptos" panose="020B0004020202020204" pitchFamily="34" charset="0"/>
              </a:defRPr>
            </a:lvl1pPr>
          </a:lstStyle>
          <a:p>
            <a:r>
              <a:rPr lang="en-US"/>
              <a:t>Meeting Topics</a:t>
            </a:r>
          </a:p>
        </p:txBody>
      </p:sp>
      <p:sp>
        <p:nvSpPr>
          <p:cNvPr id="8" name="Text Placeholder 11">
            <a:extLst>
              <a:ext uri="{FF2B5EF4-FFF2-40B4-BE49-F238E27FC236}">
                <a16:creationId xmlns:a16="http://schemas.microsoft.com/office/drawing/2014/main" id="{262225EC-4B5E-5920-4B35-66C24AA666C3}"/>
              </a:ext>
            </a:extLst>
          </p:cNvPr>
          <p:cNvSpPr>
            <a:spLocks noGrp="1"/>
          </p:cNvSpPr>
          <p:nvPr>
            <p:ph type="body" sz="quarter" idx="18" hasCustomPrompt="1"/>
          </p:nvPr>
        </p:nvSpPr>
        <p:spPr>
          <a:xfrm>
            <a:off x="265112" y="9542586"/>
            <a:ext cx="4646857" cy="446088"/>
          </a:xfrm>
          <a:prstGeom prst="rect">
            <a:avLst/>
          </a:prstGeom>
        </p:spPr>
        <p:txBody>
          <a:bodyPr/>
          <a:lstStyle>
            <a:lvl1pPr marL="0" indent="0">
              <a:buNone/>
              <a:defRPr sz="1400" b="1">
                <a:latin typeface="Aptos" panose="020B0004020202020204" pitchFamily="34" charset="0"/>
              </a:defRPr>
            </a:lvl1pPr>
          </a:lstStyle>
          <a:p>
            <a:pPr lvl="0"/>
            <a:r>
              <a:rPr lang="en-US" dirty="0"/>
              <a:t>Slide Topic</a:t>
            </a:r>
          </a:p>
        </p:txBody>
      </p:sp>
      <p:sp>
        <p:nvSpPr>
          <p:cNvPr id="11" name="Text Placeholder 10">
            <a:extLst>
              <a:ext uri="{FF2B5EF4-FFF2-40B4-BE49-F238E27FC236}">
                <a16:creationId xmlns:a16="http://schemas.microsoft.com/office/drawing/2014/main" id="{509691D2-9AD9-79A0-49F5-025A160362A3}"/>
              </a:ext>
            </a:extLst>
          </p:cNvPr>
          <p:cNvSpPr>
            <a:spLocks noGrp="1"/>
          </p:cNvSpPr>
          <p:nvPr>
            <p:ph type="body" sz="quarter" idx="19" hasCustomPrompt="1"/>
          </p:nvPr>
        </p:nvSpPr>
        <p:spPr>
          <a:xfrm>
            <a:off x="8355329" y="2346960"/>
            <a:ext cx="874395" cy="6426200"/>
          </a:xfrm>
          <a:prstGeom prst="rect">
            <a:avLst/>
          </a:prstGeom>
        </p:spPr>
        <p:txBody>
          <a:bodyPr/>
          <a:lstStyle>
            <a:lvl1pPr marL="0" indent="0">
              <a:lnSpc>
                <a:spcPct val="150000"/>
              </a:lnSpc>
              <a:buNone/>
              <a:defRPr sz="2400" b="1">
                <a:solidFill>
                  <a:srgbClr val="9CA85E"/>
                </a:solidFill>
              </a:defRPr>
            </a:lvl1pPr>
          </a:lstStyle>
          <a:p>
            <a:pPr lvl="0"/>
            <a:r>
              <a:rPr lang="en-US" dirty="0"/>
              <a:t>01</a:t>
            </a:r>
          </a:p>
          <a:p>
            <a:pPr lvl="0"/>
            <a:r>
              <a:rPr lang="en-US" dirty="0"/>
              <a:t>02</a:t>
            </a:r>
          </a:p>
          <a:p>
            <a:pPr lvl="0"/>
            <a:r>
              <a:rPr lang="en-US" dirty="0"/>
              <a:t>03</a:t>
            </a:r>
          </a:p>
          <a:p>
            <a:pPr lvl="0"/>
            <a:r>
              <a:rPr lang="en-US" dirty="0"/>
              <a:t>04</a:t>
            </a:r>
          </a:p>
        </p:txBody>
      </p:sp>
      <p:sp>
        <p:nvSpPr>
          <p:cNvPr id="12" name="Text Placeholder 10">
            <a:extLst>
              <a:ext uri="{FF2B5EF4-FFF2-40B4-BE49-F238E27FC236}">
                <a16:creationId xmlns:a16="http://schemas.microsoft.com/office/drawing/2014/main" id="{C18602B9-73AC-7B94-4AFA-281820AE6FB6}"/>
              </a:ext>
            </a:extLst>
          </p:cNvPr>
          <p:cNvSpPr>
            <a:spLocks noGrp="1"/>
          </p:cNvSpPr>
          <p:nvPr>
            <p:ph type="body" sz="quarter" idx="20" hasCustomPrompt="1"/>
          </p:nvPr>
        </p:nvSpPr>
        <p:spPr>
          <a:xfrm>
            <a:off x="9538789" y="2346960"/>
            <a:ext cx="4684928" cy="6426200"/>
          </a:xfrm>
          <a:prstGeom prst="rect">
            <a:avLst/>
          </a:prstGeom>
        </p:spPr>
        <p:txBody>
          <a:bodyPr/>
          <a:lstStyle>
            <a:lvl1pPr marL="0" indent="0">
              <a:lnSpc>
                <a:spcPct val="150000"/>
              </a:lnSpc>
              <a:buNone/>
              <a:defRPr sz="2400" b="0">
                <a:solidFill>
                  <a:schemeClr val="tx1"/>
                </a:solidFill>
              </a:defRPr>
            </a:lvl1pPr>
          </a:lstStyle>
          <a:p>
            <a:pPr lvl="0"/>
            <a:r>
              <a:rPr lang="en-US" dirty="0"/>
              <a:t>Introduction</a:t>
            </a:r>
          </a:p>
          <a:p>
            <a:pPr lvl="0"/>
            <a:r>
              <a:rPr lang="en-US" dirty="0"/>
              <a:t>Our Process </a:t>
            </a:r>
          </a:p>
          <a:p>
            <a:pPr lvl="0"/>
            <a:r>
              <a:rPr lang="en-US" dirty="0"/>
              <a:t>Project Details</a:t>
            </a:r>
          </a:p>
          <a:p>
            <a:pPr lvl="0"/>
            <a:r>
              <a:rPr lang="en-US" dirty="0"/>
              <a:t>Case Studie</a:t>
            </a:r>
          </a:p>
          <a:p>
            <a:pPr lvl="0"/>
            <a:endParaRPr lang="en-US" dirty="0"/>
          </a:p>
        </p:txBody>
      </p:sp>
    </p:spTree>
    <p:extLst>
      <p:ext uri="{BB962C8B-B14F-4D97-AF65-F5344CB8AC3E}">
        <p14:creationId xmlns:p14="http://schemas.microsoft.com/office/powerpoint/2010/main" val="1787314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A728665D-CAD5-7C6A-66D2-B5D974DFAC24}"/>
              </a:ext>
            </a:extLst>
          </p:cNvPr>
          <p:cNvPicPr>
            <a:picLocks noChangeAspect="1"/>
          </p:cNvPicPr>
          <p:nvPr userDrawn="1"/>
        </p:nvPicPr>
        <p:blipFill rotWithShape="1">
          <a:blip r:embed="rId17">
            <a:extLst>
              <a:ext uri="{28A0092B-C50C-407E-A947-70E740481C1C}">
                <a14:useLocalDpi xmlns:a14="http://schemas.microsoft.com/office/drawing/2010/main" val="0"/>
              </a:ext>
            </a:extLst>
          </a:blip>
          <a:srcRect t="2775" b="13063"/>
          <a:stretch/>
        </p:blipFill>
        <p:spPr bwMode="auto">
          <a:xfrm>
            <a:off x="14122399" y="9425128"/>
            <a:ext cx="867563" cy="42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B83540BF-BB29-3972-A5A9-6FDCBDC99128}"/>
              </a:ext>
            </a:extLst>
          </p:cNvPr>
          <p:cNvCxnSpPr/>
          <p:nvPr userDrawn="1"/>
        </p:nvCxnSpPr>
        <p:spPr>
          <a:xfrm flipH="1">
            <a:off x="268830" y="9293389"/>
            <a:ext cx="1500714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Date Placeholder 3">
            <a:extLst>
              <a:ext uri="{FF2B5EF4-FFF2-40B4-BE49-F238E27FC236}">
                <a16:creationId xmlns:a16="http://schemas.microsoft.com/office/drawing/2014/main" id="{48F1ACBB-D1DF-4CF4-288A-9989D0AF21AB}"/>
              </a:ext>
            </a:extLst>
          </p:cNvPr>
          <p:cNvSpPr txBox="1">
            <a:spLocks/>
          </p:cNvSpPr>
          <p:nvPr userDrawn="1"/>
        </p:nvSpPr>
        <p:spPr>
          <a:xfrm>
            <a:off x="4759570" y="9526296"/>
            <a:ext cx="6025660" cy="380641"/>
          </a:xfrm>
          <a:prstGeom prst="rect">
            <a:avLst/>
          </a:prstGeom>
        </p:spPr>
        <p:txBody>
          <a:bodyPr/>
          <a:lstStyle>
            <a:defPPr>
              <a:defRPr lang="en-US"/>
            </a:defPPr>
            <a:lvl1pPr marL="0" algn="l" defTabSz="914400" rtl="0" eaLnBrk="1" latinLnBrk="0" hangingPunct="1">
              <a:defRPr sz="1800" b="1" kern="1200" baseline="0">
                <a:solidFill>
                  <a:schemeClr val="tx1">
                    <a:lumMod val="65000"/>
                    <a:lumOff val="35000"/>
                  </a:schemeClr>
                </a:solidFill>
                <a:latin typeface="Aptos" panose="020B00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1400" b="1" kern="1200" baseline="0" dirty="0">
                <a:solidFill>
                  <a:schemeClr val="tx1"/>
                </a:solidFill>
                <a:latin typeface="Aptos" panose="020B0004020202020204" pitchFamily="34" charset="0"/>
                <a:ea typeface="+mn-ea"/>
                <a:cs typeface="+mn-cs"/>
              </a:rPr>
              <a:t>Master Plan Presentation I  October 20, 2025</a:t>
            </a:r>
            <a:endParaRPr lang="en-US" sz="1400" dirty="0">
              <a:solidFill>
                <a:schemeClr val="tx1"/>
              </a:solidFill>
            </a:endParaRPr>
          </a:p>
        </p:txBody>
      </p:sp>
      <p:sp>
        <p:nvSpPr>
          <p:cNvPr id="11" name="Date Placeholder 3">
            <a:extLst>
              <a:ext uri="{FF2B5EF4-FFF2-40B4-BE49-F238E27FC236}">
                <a16:creationId xmlns:a16="http://schemas.microsoft.com/office/drawing/2014/main" id="{B46BFD50-6127-EA7C-E2DD-F788343693E7}"/>
              </a:ext>
            </a:extLst>
          </p:cNvPr>
          <p:cNvSpPr txBox="1">
            <a:spLocks/>
          </p:cNvSpPr>
          <p:nvPr userDrawn="1"/>
        </p:nvSpPr>
        <p:spPr>
          <a:xfrm>
            <a:off x="14847974" y="9657547"/>
            <a:ext cx="696826" cy="443275"/>
          </a:xfrm>
          <a:prstGeom prst="rect">
            <a:avLst/>
          </a:prstGeom>
        </p:spPr>
        <p:txBody>
          <a:bodyPr/>
          <a:lstStyle>
            <a:defPPr>
              <a:defRPr lang="en-US"/>
            </a:defPPr>
            <a:lvl1pPr marL="0" algn="l" defTabSz="914400" rtl="0" eaLnBrk="1" latinLnBrk="0" hangingPunct="1">
              <a:defRPr sz="1800" b="1" kern="1200" baseline="0">
                <a:solidFill>
                  <a:schemeClr val="tx1">
                    <a:lumMod val="65000"/>
                    <a:lumOff val="35000"/>
                  </a:schemeClr>
                </a:solidFill>
                <a:latin typeface="Aptos" panose="020B00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b="0" dirty="0"/>
              <a:t>p</a:t>
            </a:r>
            <a:fld id="{9498EBE9-7D2D-49A8-8FCC-37CBBE0CC16D}" type="slidenum">
              <a:rPr lang="en-US" sz="1000" b="0" smtClean="0"/>
              <a:pPr algn="ctr"/>
              <a:t>‹#›</a:t>
            </a:fld>
            <a:endParaRPr lang="en-US" sz="1000" b="0" dirty="0"/>
          </a:p>
        </p:txBody>
      </p:sp>
      <p:pic>
        <p:nvPicPr>
          <p:cNvPr id="2" name="Picture 1" descr="A purple and white logo with a person in the middle&#10;&#10;Description automatically generated">
            <a:extLst>
              <a:ext uri="{FF2B5EF4-FFF2-40B4-BE49-F238E27FC236}">
                <a16:creationId xmlns:a16="http://schemas.microsoft.com/office/drawing/2014/main" id="{CE1CECBA-40B8-5FD4-8AB4-3816F845246C}"/>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3562755" y="9425128"/>
            <a:ext cx="454056" cy="454056"/>
          </a:xfrm>
          <a:prstGeom prst="rect">
            <a:avLst/>
          </a:prstGeom>
        </p:spPr>
      </p:pic>
    </p:spTree>
    <p:extLst>
      <p:ext uri="{BB962C8B-B14F-4D97-AF65-F5344CB8AC3E}">
        <p14:creationId xmlns:p14="http://schemas.microsoft.com/office/powerpoint/2010/main" val="93851195"/>
      </p:ext>
    </p:extLst>
  </p:cSld>
  <p:clrMap bg1="lt1" tx1="dk1" bg2="lt2" tx2="dk2" accent1="accent1" accent2="accent2" accent3="accent3" accent4="accent4" accent5="accent5" accent6="accent6" hlink="hlink" folHlink="folHlink"/>
  <p:sldLayoutIdLst>
    <p:sldLayoutId id="2147483673" r:id="rId1"/>
    <p:sldLayoutId id="2147483655" r:id="rId2"/>
    <p:sldLayoutId id="2147483664" r:id="rId3"/>
    <p:sldLayoutId id="2147483651" r:id="rId4"/>
    <p:sldLayoutId id="2147483667" r:id="rId5"/>
    <p:sldLayoutId id="2147483672"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hf sldNum="0" hdr="0" dt="0"/>
  <p:txStyles>
    <p:titleStyle>
      <a:lvl1pPr algn="l" defTabSz="1341150" rtl="0" eaLnBrk="1" latinLnBrk="0" hangingPunct="1">
        <a:lnSpc>
          <a:spcPct val="90000"/>
        </a:lnSpc>
        <a:spcBef>
          <a:spcPct val="0"/>
        </a:spcBef>
        <a:buNone/>
        <a:defRPr sz="6453" kern="1200">
          <a:solidFill>
            <a:schemeClr val="tx1"/>
          </a:solidFill>
          <a:latin typeface="+mj-lt"/>
          <a:ea typeface="+mj-ea"/>
          <a:cs typeface="+mj-cs"/>
        </a:defRPr>
      </a:lvl1pPr>
    </p:titleStyle>
    <p:bodyStyle>
      <a:lvl1pPr marL="335288" indent="-335288" algn="l" defTabSz="1341150" rtl="0" eaLnBrk="1" latinLnBrk="0" hangingPunct="1">
        <a:lnSpc>
          <a:spcPct val="90000"/>
        </a:lnSpc>
        <a:spcBef>
          <a:spcPts val="1467"/>
        </a:spcBef>
        <a:buFont typeface="Arial" panose="020B0604020202020204" pitchFamily="34" charset="0"/>
        <a:buChar char="•"/>
        <a:defRPr sz="4107" kern="1200">
          <a:solidFill>
            <a:schemeClr val="tx1"/>
          </a:solidFill>
          <a:latin typeface="+mn-lt"/>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3520" kern="1200">
          <a:solidFill>
            <a:schemeClr val="tx1"/>
          </a:solidFill>
          <a:latin typeface="+mn-lt"/>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933" kern="1200">
          <a:solidFill>
            <a:schemeClr val="tx1"/>
          </a:solidFill>
          <a:latin typeface="+mn-lt"/>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9pPr>
    </p:bodyStyle>
    <p:otherStyle>
      <a:defPPr>
        <a:defRPr lang="en-US"/>
      </a:defPPr>
      <a:lvl1pPr marL="0" algn="l" defTabSz="1341150" rtl="0" eaLnBrk="1" latinLnBrk="0" hangingPunct="1">
        <a:defRPr sz="2640" kern="1200">
          <a:solidFill>
            <a:schemeClr val="tx1"/>
          </a:solidFill>
          <a:latin typeface="+mn-lt"/>
          <a:ea typeface="+mn-ea"/>
          <a:cs typeface="+mn-cs"/>
        </a:defRPr>
      </a:lvl1pPr>
      <a:lvl2pPr marL="670575" algn="l" defTabSz="1341150" rtl="0" eaLnBrk="1" latinLnBrk="0" hangingPunct="1">
        <a:defRPr sz="2640" kern="1200">
          <a:solidFill>
            <a:schemeClr val="tx1"/>
          </a:solidFill>
          <a:latin typeface="+mn-lt"/>
          <a:ea typeface="+mn-ea"/>
          <a:cs typeface="+mn-cs"/>
        </a:defRPr>
      </a:lvl2pPr>
      <a:lvl3pPr marL="1341150" algn="l" defTabSz="1341150" rtl="0" eaLnBrk="1" latinLnBrk="0" hangingPunct="1">
        <a:defRPr sz="2640" kern="1200">
          <a:solidFill>
            <a:schemeClr val="tx1"/>
          </a:solidFill>
          <a:latin typeface="+mn-lt"/>
          <a:ea typeface="+mn-ea"/>
          <a:cs typeface="+mn-cs"/>
        </a:defRPr>
      </a:lvl3pPr>
      <a:lvl4pPr marL="2011726" algn="l" defTabSz="1341150" rtl="0" eaLnBrk="1" latinLnBrk="0" hangingPunct="1">
        <a:defRPr sz="2640" kern="1200">
          <a:solidFill>
            <a:schemeClr val="tx1"/>
          </a:solidFill>
          <a:latin typeface="+mn-lt"/>
          <a:ea typeface="+mn-ea"/>
          <a:cs typeface="+mn-cs"/>
        </a:defRPr>
      </a:lvl4pPr>
      <a:lvl5pPr marL="2682301" algn="l" defTabSz="1341150" rtl="0" eaLnBrk="1" latinLnBrk="0" hangingPunct="1">
        <a:defRPr sz="2640" kern="1200">
          <a:solidFill>
            <a:schemeClr val="tx1"/>
          </a:solidFill>
          <a:latin typeface="+mn-lt"/>
          <a:ea typeface="+mn-ea"/>
          <a:cs typeface="+mn-cs"/>
        </a:defRPr>
      </a:lvl5pPr>
      <a:lvl6pPr marL="3352876" algn="l" defTabSz="1341150" rtl="0" eaLnBrk="1" latinLnBrk="0" hangingPunct="1">
        <a:defRPr sz="2640" kern="1200">
          <a:solidFill>
            <a:schemeClr val="tx1"/>
          </a:solidFill>
          <a:latin typeface="+mn-lt"/>
          <a:ea typeface="+mn-ea"/>
          <a:cs typeface="+mn-cs"/>
        </a:defRPr>
      </a:lvl6pPr>
      <a:lvl7pPr marL="4023451" algn="l" defTabSz="1341150" rtl="0" eaLnBrk="1" latinLnBrk="0" hangingPunct="1">
        <a:defRPr sz="2640" kern="1200">
          <a:solidFill>
            <a:schemeClr val="tx1"/>
          </a:solidFill>
          <a:latin typeface="+mn-lt"/>
          <a:ea typeface="+mn-ea"/>
          <a:cs typeface="+mn-cs"/>
        </a:defRPr>
      </a:lvl7pPr>
      <a:lvl8pPr marL="4694027" algn="l" defTabSz="1341150" rtl="0" eaLnBrk="1" latinLnBrk="0" hangingPunct="1">
        <a:defRPr sz="2640" kern="1200">
          <a:solidFill>
            <a:schemeClr val="tx1"/>
          </a:solidFill>
          <a:latin typeface="+mn-lt"/>
          <a:ea typeface="+mn-ea"/>
          <a:cs typeface="+mn-cs"/>
        </a:defRPr>
      </a:lvl8pPr>
      <a:lvl9pPr marL="5364602" algn="l" defTabSz="1341150" rtl="0" eaLnBrk="1" latinLnBrk="0" hangingPunct="1">
        <a:defRPr sz="264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168" userDrawn="1">
          <p15:clr>
            <a:srgbClr val="F26B43"/>
          </p15:clr>
        </p15:guide>
        <p15:guide id="2" pos="4896" userDrawn="1">
          <p15:clr>
            <a:srgbClr val="F26B43"/>
          </p15:clr>
        </p15:guide>
        <p15:guide id="3" pos="9624" userDrawn="1">
          <p15:clr>
            <a:srgbClr val="F26B43"/>
          </p15:clr>
        </p15:guide>
        <p15:guide id="4" pos="168" userDrawn="1">
          <p15:clr>
            <a:srgbClr val="F26B43"/>
          </p15:clr>
        </p15:guide>
        <p15:guide id="5" orient="horz" pos="5597" userDrawn="1">
          <p15:clr>
            <a:srgbClr val="F26B43"/>
          </p15:clr>
        </p15:guide>
        <p15:guide id="6" orient="horz" pos="21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svg"/><Relationship Id="rId2" Type="http://schemas.openxmlformats.org/officeDocument/2006/relationships/image" Target="../media/image9.jpg"/><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jpg"/></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6.xml"/><Relationship Id="rId5" Type="http://schemas.openxmlformats.org/officeDocument/2006/relationships/image" Target="../media/image18.jpg"/><Relationship Id="rId4" Type="http://schemas.openxmlformats.org/officeDocument/2006/relationships/image" Target="../media/image17.jpg"/></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985AC30-8D45-D2B0-05EB-C420B79498C9}"/>
              </a:ext>
            </a:extLst>
          </p:cNvPr>
          <p:cNvSpPr>
            <a:spLocks noGrp="1"/>
          </p:cNvSpPr>
          <p:nvPr>
            <p:ph type="body" sz="quarter" idx="13"/>
          </p:nvPr>
        </p:nvSpPr>
        <p:spPr/>
        <p:txBody>
          <a:bodyPr>
            <a:normAutofit fontScale="92500" lnSpcReduction="10000"/>
          </a:bodyPr>
          <a:lstStyle/>
          <a:p>
            <a:r>
              <a:rPr lang="en-US" dirty="0"/>
              <a:t>Master Plan Presentation</a:t>
            </a:r>
          </a:p>
          <a:p>
            <a:r>
              <a:rPr lang="en-US" dirty="0"/>
              <a:t>October 20, 2025</a:t>
            </a:r>
          </a:p>
        </p:txBody>
      </p:sp>
      <p:sp>
        <p:nvSpPr>
          <p:cNvPr id="11" name="Text Placeholder 10">
            <a:extLst>
              <a:ext uri="{FF2B5EF4-FFF2-40B4-BE49-F238E27FC236}">
                <a16:creationId xmlns:a16="http://schemas.microsoft.com/office/drawing/2014/main" id="{CDAD8EBD-94B1-7F59-058F-FE499AC1B557}"/>
              </a:ext>
            </a:extLst>
          </p:cNvPr>
          <p:cNvSpPr>
            <a:spLocks noGrp="1"/>
          </p:cNvSpPr>
          <p:nvPr>
            <p:ph type="body" sz="quarter" idx="18"/>
          </p:nvPr>
        </p:nvSpPr>
        <p:spPr>
          <a:xfrm>
            <a:off x="6169342" y="376384"/>
            <a:ext cx="8461057" cy="1040446"/>
          </a:xfrm>
        </p:spPr>
        <p:txBody>
          <a:bodyPr/>
          <a:lstStyle/>
          <a:p>
            <a:r>
              <a:rPr lang="en-US" sz="4000" dirty="0"/>
              <a:t>Salado Public Library</a:t>
            </a:r>
          </a:p>
        </p:txBody>
      </p:sp>
      <p:sp>
        <p:nvSpPr>
          <p:cNvPr id="12" name="Text Placeholder 10">
            <a:extLst>
              <a:ext uri="{FF2B5EF4-FFF2-40B4-BE49-F238E27FC236}">
                <a16:creationId xmlns:a16="http://schemas.microsoft.com/office/drawing/2014/main" id="{62070358-3A0A-4AAF-E8A7-EBBBE4EC760C}"/>
              </a:ext>
            </a:extLst>
          </p:cNvPr>
          <p:cNvSpPr txBox="1">
            <a:spLocks/>
          </p:cNvSpPr>
          <p:nvPr/>
        </p:nvSpPr>
        <p:spPr>
          <a:xfrm>
            <a:off x="324106" y="8999845"/>
            <a:ext cx="3410071" cy="446088"/>
          </a:xfrm>
          <a:prstGeom prst="rect">
            <a:avLst/>
          </a:prstGeom>
        </p:spPr>
        <p:txBody>
          <a:bodyPr vert="horz" lIns="0" tIns="0" rIns="0" bIns="0" rtlCol="0">
            <a:noAutofit/>
          </a:bodyPr>
          <a:lstStyle>
            <a:lvl1pPr marL="0" indent="0" algn="l" defTabSz="1341150" rtl="0" eaLnBrk="1" latinLnBrk="0" hangingPunct="1">
              <a:lnSpc>
                <a:spcPct val="90000"/>
              </a:lnSpc>
              <a:spcBef>
                <a:spcPts val="1467"/>
              </a:spcBef>
              <a:buFont typeface="Arial" panose="020B0604020202020204" pitchFamily="34" charset="0"/>
              <a:buNone/>
              <a:defRPr lang="en-US" sz="4000" b="1" kern="1200" dirty="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3520" kern="1200">
                <a:solidFill>
                  <a:schemeClr val="tx1"/>
                </a:solidFill>
                <a:latin typeface="+mn-lt"/>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933" kern="1200">
                <a:solidFill>
                  <a:schemeClr val="tx1"/>
                </a:solidFill>
                <a:latin typeface="+mn-lt"/>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9pPr>
          </a:lstStyle>
          <a:p>
            <a:endParaRPr lang="en-US" sz="1400" dirty="0">
              <a:solidFill>
                <a:srgbClr val="FF0000"/>
              </a:solidFill>
            </a:endParaRPr>
          </a:p>
        </p:txBody>
      </p:sp>
      <p:pic>
        <p:nvPicPr>
          <p:cNvPr id="5" name="Picture Placeholder 4" descr="A house with a fence and trees&#10;&#10;Description automatically generated">
            <a:extLst>
              <a:ext uri="{FF2B5EF4-FFF2-40B4-BE49-F238E27FC236}">
                <a16:creationId xmlns:a16="http://schemas.microsoft.com/office/drawing/2014/main" id="{E0AB2F7E-1397-A40A-7560-0A43DBA0063F}"/>
              </a:ext>
            </a:extLst>
          </p:cNvPr>
          <p:cNvPicPr>
            <a:picLocks noGrp="1" noChangeAspect="1"/>
          </p:cNvPicPr>
          <p:nvPr>
            <p:ph type="pic" idx="17"/>
          </p:nvPr>
        </p:nvPicPr>
        <p:blipFill>
          <a:blip r:embed="rId2">
            <a:extLst>
              <a:ext uri="{28A0092B-C50C-407E-A947-70E740481C1C}">
                <a14:useLocalDpi xmlns:a14="http://schemas.microsoft.com/office/drawing/2010/main" val="0"/>
              </a:ext>
            </a:extLst>
          </a:blip>
          <a:srcRect t="17007" b="17007"/>
          <a:stretch>
            <a:fillRect/>
          </a:stretch>
        </p:blipFill>
        <p:spPr/>
      </p:pic>
    </p:spTree>
    <p:extLst>
      <p:ext uri="{BB962C8B-B14F-4D97-AF65-F5344CB8AC3E}">
        <p14:creationId xmlns:p14="http://schemas.microsoft.com/office/powerpoint/2010/main" val="3702534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6F69043-ADAA-A6AE-7FA4-18EB4B31D3C8}"/>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B052B7A-72F2-8321-84C0-5ED216F7D108}"/>
              </a:ext>
            </a:extLst>
          </p:cNvPr>
          <p:cNvSpPr>
            <a:spLocks noGrp="1"/>
          </p:cNvSpPr>
          <p:nvPr>
            <p:ph idx="1"/>
          </p:nvPr>
        </p:nvSpPr>
        <p:spPr>
          <a:xfrm>
            <a:off x="268830" y="1760221"/>
            <a:ext cx="11365451" cy="6537957"/>
          </a:xfrm>
        </p:spPr>
        <p:txBody>
          <a:bodyPr/>
          <a:lstStyle/>
          <a:p>
            <a:r>
              <a:rPr lang="en-US" dirty="0"/>
              <a:t>Q5:</a:t>
            </a:r>
          </a:p>
          <a:p>
            <a:pPr lvl="1"/>
            <a:endParaRPr lang="en-US" sz="3200" dirty="0"/>
          </a:p>
          <a:p>
            <a:pPr lvl="1"/>
            <a:endParaRPr lang="en-US" sz="3200" dirty="0"/>
          </a:p>
        </p:txBody>
      </p:sp>
      <p:sp>
        <p:nvSpPr>
          <p:cNvPr id="9" name="Text Placeholder 8">
            <a:extLst>
              <a:ext uri="{FF2B5EF4-FFF2-40B4-BE49-F238E27FC236}">
                <a16:creationId xmlns:a16="http://schemas.microsoft.com/office/drawing/2014/main" id="{CFC5EEDB-B773-E479-D711-14D81210DBB5}"/>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3838297A-D206-E302-8A47-406C1B12820A}"/>
              </a:ext>
            </a:extLst>
          </p:cNvPr>
          <p:cNvSpPr>
            <a:spLocks noGrp="1"/>
          </p:cNvSpPr>
          <p:nvPr>
            <p:ph type="body" sz="quarter" idx="19"/>
          </p:nvPr>
        </p:nvSpPr>
        <p:spPr/>
        <p:txBody>
          <a:bodyPr/>
          <a:lstStyle/>
          <a:p>
            <a:r>
              <a:rPr lang="en-US" dirty="0"/>
              <a:t>Online Survey</a:t>
            </a:r>
          </a:p>
        </p:txBody>
      </p:sp>
      <p:sp>
        <p:nvSpPr>
          <p:cNvPr id="11" name="Text Placeholder 10">
            <a:extLst>
              <a:ext uri="{FF2B5EF4-FFF2-40B4-BE49-F238E27FC236}">
                <a16:creationId xmlns:a16="http://schemas.microsoft.com/office/drawing/2014/main" id="{584D0547-479A-F661-B992-273D40868C54}"/>
              </a:ext>
            </a:extLst>
          </p:cNvPr>
          <p:cNvSpPr>
            <a:spLocks noGrp="1"/>
          </p:cNvSpPr>
          <p:nvPr>
            <p:ph type="body" sz="quarter" idx="20"/>
          </p:nvPr>
        </p:nvSpPr>
        <p:spPr/>
        <p:txBody>
          <a:bodyPr/>
          <a:lstStyle/>
          <a:p>
            <a:r>
              <a:rPr lang="en-US" dirty="0"/>
              <a:t>01</a:t>
            </a:r>
          </a:p>
        </p:txBody>
      </p:sp>
      <p:sp>
        <p:nvSpPr>
          <p:cNvPr id="7" name="Title 6">
            <a:extLst>
              <a:ext uri="{FF2B5EF4-FFF2-40B4-BE49-F238E27FC236}">
                <a16:creationId xmlns:a16="http://schemas.microsoft.com/office/drawing/2014/main" id="{4347608F-BDDC-2FB9-72BC-AECE4244AEE7}"/>
              </a:ext>
            </a:extLst>
          </p:cNvPr>
          <p:cNvSpPr>
            <a:spLocks noGrp="1"/>
          </p:cNvSpPr>
          <p:nvPr>
            <p:ph type="title"/>
          </p:nvPr>
        </p:nvSpPr>
        <p:spPr/>
        <p:txBody>
          <a:bodyPr/>
          <a:lstStyle/>
          <a:p>
            <a:r>
              <a:rPr lang="en-US" dirty="0"/>
              <a:t>Online Survey</a:t>
            </a:r>
          </a:p>
        </p:txBody>
      </p:sp>
      <p:pic>
        <p:nvPicPr>
          <p:cNvPr id="3" name="Picture 2">
            <a:extLst>
              <a:ext uri="{FF2B5EF4-FFF2-40B4-BE49-F238E27FC236}">
                <a16:creationId xmlns:a16="http://schemas.microsoft.com/office/drawing/2014/main" id="{692AA4DA-4126-0CA5-6D27-3C871185F0FB}"/>
              </a:ext>
            </a:extLst>
          </p:cNvPr>
          <p:cNvPicPr>
            <a:picLocks noChangeAspect="1"/>
          </p:cNvPicPr>
          <p:nvPr/>
        </p:nvPicPr>
        <p:blipFill>
          <a:blip r:embed="rId2"/>
          <a:srcRect t="4093" b="2672"/>
          <a:stretch/>
        </p:blipFill>
        <p:spPr>
          <a:xfrm>
            <a:off x="5025912" y="198304"/>
            <a:ext cx="7907890" cy="9038938"/>
          </a:xfrm>
          <a:prstGeom prst="rect">
            <a:avLst/>
          </a:prstGeom>
        </p:spPr>
      </p:pic>
    </p:spTree>
    <p:extLst>
      <p:ext uri="{BB962C8B-B14F-4D97-AF65-F5344CB8AC3E}">
        <p14:creationId xmlns:p14="http://schemas.microsoft.com/office/powerpoint/2010/main" val="3914076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F3D35-A245-9724-BFA0-C536DD0D1022}"/>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4CDB30F8-C16C-AF2A-084E-B74230E09866}"/>
              </a:ext>
            </a:extLst>
          </p:cNvPr>
          <p:cNvSpPr>
            <a:spLocks noGrp="1"/>
          </p:cNvSpPr>
          <p:nvPr>
            <p:ph idx="1"/>
          </p:nvPr>
        </p:nvSpPr>
        <p:spPr>
          <a:xfrm>
            <a:off x="268830" y="1760221"/>
            <a:ext cx="11365451" cy="6537957"/>
          </a:xfrm>
        </p:spPr>
        <p:txBody>
          <a:bodyPr/>
          <a:lstStyle/>
          <a:p>
            <a:r>
              <a:rPr lang="en-US" dirty="0"/>
              <a:t>Q6:</a:t>
            </a:r>
          </a:p>
          <a:p>
            <a:pPr lvl="1"/>
            <a:endParaRPr lang="en-US" sz="3200" dirty="0"/>
          </a:p>
          <a:p>
            <a:pPr lvl="1"/>
            <a:endParaRPr lang="en-US" sz="3200" dirty="0"/>
          </a:p>
        </p:txBody>
      </p:sp>
      <p:sp>
        <p:nvSpPr>
          <p:cNvPr id="9" name="Text Placeholder 8">
            <a:extLst>
              <a:ext uri="{FF2B5EF4-FFF2-40B4-BE49-F238E27FC236}">
                <a16:creationId xmlns:a16="http://schemas.microsoft.com/office/drawing/2014/main" id="{F7D13B3E-5122-9935-DFF0-34F7DA3CC8DF}"/>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F9FB1B3D-E28E-DA31-FF61-8649D9E0B212}"/>
              </a:ext>
            </a:extLst>
          </p:cNvPr>
          <p:cNvSpPr>
            <a:spLocks noGrp="1"/>
          </p:cNvSpPr>
          <p:nvPr>
            <p:ph type="body" sz="quarter" idx="19"/>
          </p:nvPr>
        </p:nvSpPr>
        <p:spPr/>
        <p:txBody>
          <a:bodyPr/>
          <a:lstStyle/>
          <a:p>
            <a:r>
              <a:rPr lang="en-US" dirty="0"/>
              <a:t>Online Survey</a:t>
            </a:r>
          </a:p>
        </p:txBody>
      </p:sp>
      <p:sp>
        <p:nvSpPr>
          <p:cNvPr id="11" name="Text Placeholder 10">
            <a:extLst>
              <a:ext uri="{FF2B5EF4-FFF2-40B4-BE49-F238E27FC236}">
                <a16:creationId xmlns:a16="http://schemas.microsoft.com/office/drawing/2014/main" id="{43105F73-FF2B-F10A-A480-884019DB818E}"/>
              </a:ext>
            </a:extLst>
          </p:cNvPr>
          <p:cNvSpPr>
            <a:spLocks noGrp="1"/>
          </p:cNvSpPr>
          <p:nvPr>
            <p:ph type="body" sz="quarter" idx="20"/>
          </p:nvPr>
        </p:nvSpPr>
        <p:spPr/>
        <p:txBody>
          <a:bodyPr/>
          <a:lstStyle/>
          <a:p>
            <a:r>
              <a:rPr lang="en-US" dirty="0"/>
              <a:t>01</a:t>
            </a:r>
          </a:p>
        </p:txBody>
      </p:sp>
      <p:sp>
        <p:nvSpPr>
          <p:cNvPr id="7" name="Title 6">
            <a:extLst>
              <a:ext uri="{FF2B5EF4-FFF2-40B4-BE49-F238E27FC236}">
                <a16:creationId xmlns:a16="http://schemas.microsoft.com/office/drawing/2014/main" id="{36BD3CEA-57FD-F637-AC58-19D1B70A5AE7}"/>
              </a:ext>
            </a:extLst>
          </p:cNvPr>
          <p:cNvSpPr>
            <a:spLocks noGrp="1"/>
          </p:cNvSpPr>
          <p:nvPr>
            <p:ph type="title"/>
          </p:nvPr>
        </p:nvSpPr>
        <p:spPr/>
        <p:txBody>
          <a:bodyPr/>
          <a:lstStyle/>
          <a:p>
            <a:r>
              <a:rPr lang="en-US" dirty="0"/>
              <a:t>Online Survey</a:t>
            </a:r>
          </a:p>
        </p:txBody>
      </p:sp>
      <p:pic>
        <p:nvPicPr>
          <p:cNvPr id="3" name="Picture 2">
            <a:extLst>
              <a:ext uri="{FF2B5EF4-FFF2-40B4-BE49-F238E27FC236}">
                <a16:creationId xmlns:a16="http://schemas.microsoft.com/office/drawing/2014/main" id="{59C98D4B-A02D-D7F9-5B2D-DE3540666D6E}"/>
              </a:ext>
            </a:extLst>
          </p:cNvPr>
          <p:cNvPicPr>
            <a:picLocks noChangeAspect="1"/>
          </p:cNvPicPr>
          <p:nvPr/>
        </p:nvPicPr>
        <p:blipFill>
          <a:blip r:embed="rId2"/>
          <a:srcRect t="4469"/>
          <a:stretch/>
        </p:blipFill>
        <p:spPr>
          <a:xfrm>
            <a:off x="6698255" y="66478"/>
            <a:ext cx="7899401" cy="9097294"/>
          </a:xfrm>
          <a:prstGeom prst="rect">
            <a:avLst/>
          </a:prstGeom>
        </p:spPr>
      </p:pic>
    </p:spTree>
    <p:extLst>
      <p:ext uri="{BB962C8B-B14F-4D97-AF65-F5344CB8AC3E}">
        <p14:creationId xmlns:p14="http://schemas.microsoft.com/office/powerpoint/2010/main" val="2069881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75927-DCE3-6D17-BFE9-1D078AD53F68}"/>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22EF6BC-A858-1C50-8642-049970CE4F69}"/>
              </a:ext>
            </a:extLst>
          </p:cNvPr>
          <p:cNvSpPr>
            <a:spLocks noGrp="1"/>
          </p:cNvSpPr>
          <p:nvPr>
            <p:ph idx="1"/>
          </p:nvPr>
        </p:nvSpPr>
        <p:spPr>
          <a:xfrm>
            <a:off x="268830" y="1760221"/>
            <a:ext cx="11365451" cy="6537957"/>
          </a:xfrm>
        </p:spPr>
        <p:txBody>
          <a:bodyPr/>
          <a:lstStyle/>
          <a:p>
            <a:r>
              <a:rPr lang="en-US" dirty="0"/>
              <a:t>Q7:</a:t>
            </a:r>
          </a:p>
          <a:p>
            <a:pPr lvl="1"/>
            <a:endParaRPr lang="en-US" sz="3200" dirty="0"/>
          </a:p>
          <a:p>
            <a:pPr lvl="1"/>
            <a:endParaRPr lang="en-US" sz="3200" dirty="0"/>
          </a:p>
        </p:txBody>
      </p:sp>
      <p:sp>
        <p:nvSpPr>
          <p:cNvPr id="9" name="Text Placeholder 8">
            <a:extLst>
              <a:ext uri="{FF2B5EF4-FFF2-40B4-BE49-F238E27FC236}">
                <a16:creationId xmlns:a16="http://schemas.microsoft.com/office/drawing/2014/main" id="{27B3A2F0-35BB-4813-768F-6282FF38E509}"/>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7B77415F-E8A3-885E-966C-E83BE82FEDE8}"/>
              </a:ext>
            </a:extLst>
          </p:cNvPr>
          <p:cNvSpPr>
            <a:spLocks noGrp="1"/>
          </p:cNvSpPr>
          <p:nvPr>
            <p:ph type="body" sz="quarter" idx="19"/>
          </p:nvPr>
        </p:nvSpPr>
        <p:spPr/>
        <p:txBody>
          <a:bodyPr/>
          <a:lstStyle/>
          <a:p>
            <a:r>
              <a:rPr lang="en-US" dirty="0"/>
              <a:t>Online Survey</a:t>
            </a:r>
          </a:p>
        </p:txBody>
      </p:sp>
      <p:sp>
        <p:nvSpPr>
          <p:cNvPr id="11" name="Text Placeholder 10">
            <a:extLst>
              <a:ext uri="{FF2B5EF4-FFF2-40B4-BE49-F238E27FC236}">
                <a16:creationId xmlns:a16="http://schemas.microsoft.com/office/drawing/2014/main" id="{E9ABCF79-648C-309A-A284-1D8592A10629}"/>
              </a:ext>
            </a:extLst>
          </p:cNvPr>
          <p:cNvSpPr>
            <a:spLocks noGrp="1"/>
          </p:cNvSpPr>
          <p:nvPr>
            <p:ph type="body" sz="quarter" idx="20"/>
          </p:nvPr>
        </p:nvSpPr>
        <p:spPr/>
        <p:txBody>
          <a:bodyPr/>
          <a:lstStyle/>
          <a:p>
            <a:r>
              <a:rPr lang="en-US" dirty="0"/>
              <a:t>01</a:t>
            </a:r>
          </a:p>
        </p:txBody>
      </p:sp>
      <p:sp>
        <p:nvSpPr>
          <p:cNvPr id="7" name="Title 6">
            <a:extLst>
              <a:ext uri="{FF2B5EF4-FFF2-40B4-BE49-F238E27FC236}">
                <a16:creationId xmlns:a16="http://schemas.microsoft.com/office/drawing/2014/main" id="{C74B01F9-503F-D8EE-C0BE-A9427B72AD3D}"/>
              </a:ext>
            </a:extLst>
          </p:cNvPr>
          <p:cNvSpPr>
            <a:spLocks noGrp="1"/>
          </p:cNvSpPr>
          <p:nvPr>
            <p:ph type="title"/>
          </p:nvPr>
        </p:nvSpPr>
        <p:spPr/>
        <p:txBody>
          <a:bodyPr/>
          <a:lstStyle/>
          <a:p>
            <a:r>
              <a:rPr lang="en-US" dirty="0"/>
              <a:t>Online Survey</a:t>
            </a:r>
          </a:p>
        </p:txBody>
      </p:sp>
      <p:pic>
        <p:nvPicPr>
          <p:cNvPr id="3" name="Picture 2">
            <a:extLst>
              <a:ext uri="{FF2B5EF4-FFF2-40B4-BE49-F238E27FC236}">
                <a16:creationId xmlns:a16="http://schemas.microsoft.com/office/drawing/2014/main" id="{ED6E7F80-FCDA-3B4C-9FE0-205A60880C65}"/>
              </a:ext>
            </a:extLst>
          </p:cNvPr>
          <p:cNvPicPr>
            <a:picLocks noChangeAspect="1"/>
          </p:cNvPicPr>
          <p:nvPr/>
        </p:nvPicPr>
        <p:blipFill>
          <a:blip r:embed="rId2"/>
          <a:stretch>
            <a:fillRect/>
          </a:stretch>
        </p:blipFill>
        <p:spPr>
          <a:xfrm>
            <a:off x="7560790" y="3810"/>
            <a:ext cx="6057900" cy="9048750"/>
          </a:xfrm>
          <a:prstGeom prst="rect">
            <a:avLst/>
          </a:prstGeom>
        </p:spPr>
      </p:pic>
      <p:pic>
        <p:nvPicPr>
          <p:cNvPr id="5" name="Picture 4">
            <a:extLst>
              <a:ext uri="{FF2B5EF4-FFF2-40B4-BE49-F238E27FC236}">
                <a16:creationId xmlns:a16="http://schemas.microsoft.com/office/drawing/2014/main" id="{17BFEA2A-F81F-B75E-8F2A-89E6DF688693}"/>
              </a:ext>
            </a:extLst>
          </p:cNvPr>
          <p:cNvPicPr>
            <a:picLocks noChangeAspect="1"/>
          </p:cNvPicPr>
          <p:nvPr/>
        </p:nvPicPr>
        <p:blipFill>
          <a:blip r:embed="rId3"/>
          <a:stretch>
            <a:fillRect/>
          </a:stretch>
        </p:blipFill>
        <p:spPr>
          <a:xfrm>
            <a:off x="561288" y="3227653"/>
            <a:ext cx="6038850" cy="4905375"/>
          </a:xfrm>
          <a:prstGeom prst="rect">
            <a:avLst/>
          </a:prstGeom>
        </p:spPr>
      </p:pic>
      <p:sp>
        <p:nvSpPr>
          <p:cNvPr id="2" name="Rectangle 1">
            <a:extLst>
              <a:ext uri="{FF2B5EF4-FFF2-40B4-BE49-F238E27FC236}">
                <a16:creationId xmlns:a16="http://schemas.microsoft.com/office/drawing/2014/main" id="{77F5964B-3839-5125-7D92-A4A1FD65FF7A}"/>
              </a:ext>
            </a:extLst>
          </p:cNvPr>
          <p:cNvSpPr/>
          <p:nvPr/>
        </p:nvSpPr>
        <p:spPr>
          <a:xfrm>
            <a:off x="631509" y="4859865"/>
            <a:ext cx="6038850" cy="33866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A21DD36-006E-87A4-C013-FE0171C3110A}"/>
              </a:ext>
            </a:extLst>
          </p:cNvPr>
          <p:cNvSpPr/>
          <p:nvPr/>
        </p:nvSpPr>
        <p:spPr>
          <a:xfrm>
            <a:off x="631509" y="3560070"/>
            <a:ext cx="6038850" cy="33866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A720084-EEF2-38D4-65CD-42B516B96C41}"/>
              </a:ext>
            </a:extLst>
          </p:cNvPr>
          <p:cNvSpPr/>
          <p:nvPr/>
        </p:nvSpPr>
        <p:spPr>
          <a:xfrm>
            <a:off x="591240" y="6157779"/>
            <a:ext cx="6038850" cy="33866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99D63EF-D9F1-334F-2390-11F16D7B95FD}"/>
              </a:ext>
            </a:extLst>
          </p:cNvPr>
          <p:cNvSpPr/>
          <p:nvPr/>
        </p:nvSpPr>
        <p:spPr>
          <a:xfrm>
            <a:off x="591240" y="6492077"/>
            <a:ext cx="6038850" cy="33866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47E72C3-D952-2F81-4576-220386D71F51}"/>
              </a:ext>
            </a:extLst>
          </p:cNvPr>
          <p:cNvSpPr/>
          <p:nvPr/>
        </p:nvSpPr>
        <p:spPr>
          <a:xfrm>
            <a:off x="582774" y="6978254"/>
            <a:ext cx="6038850" cy="33866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CD332A0-9888-8644-ACC0-48277753E6E0}"/>
              </a:ext>
            </a:extLst>
          </p:cNvPr>
          <p:cNvSpPr/>
          <p:nvPr/>
        </p:nvSpPr>
        <p:spPr>
          <a:xfrm>
            <a:off x="591240" y="5849730"/>
            <a:ext cx="6038850" cy="33866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5BD179D-52D0-9CFA-0E88-FE364CCAA9CA}"/>
              </a:ext>
            </a:extLst>
          </p:cNvPr>
          <p:cNvSpPr/>
          <p:nvPr/>
        </p:nvSpPr>
        <p:spPr>
          <a:xfrm>
            <a:off x="6653411" y="4528185"/>
            <a:ext cx="926857"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#1</a:t>
            </a:r>
          </a:p>
        </p:txBody>
      </p:sp>
      <p:sp>
        <p:nvSpPr>
          <p:cNvPr id="16" name="Rectangle 15">
            <a:extLst>
              <a:ext uri="{FF2B5EF4-FFF2-40B4-BE49-F238E27FC236}">
                <a16:creationId xmlns:a16="http://schemas.microsoft.com/office/drawing/2014/main" id="{618BF9E9-CC79-3573-F85C-AD3B8F03C5CF}"/>
              </a:ext>
            </a:extLst>
          </p:cNvPr>
          <p:cNvSpPr/>
          <p:nvPr/>
        </p:nvSpPr>
        <p:spPr>
          <a:xfrm>
            <a:off x="6429167" y="6096094"/>
            <a:ext cx="926857" cy="461665"/>
          </a:xfrm>
          <a:prstGeom prst="rect">
            <a:avLst/>
          </a:prstGeom>
          <a:noFill/>
        </p:spPr>
        <p:txBody>
          <a:bodyPr wrap="square" lIns="91440" tIns="45720" rIns="91440" bIns="45720">
            <a:spAutoFit/>
          </a:bodyPr>
          <a:lstStyle/>
          <a:p>
            <a:pPr algn="ctr"/>
            <a:r>
              <a:rPr lang="en-US" sz="2400" b="0" cap="none" spc="0" dirty="0">
                <a:ln w="0"/>
                <a:solidFill>
                  <a:schemeClr val="accent1"/>
                </a:solidFill>
                <a:effectLst>
                  <a:outerShdw blurRad="38100" dist="25400" dir="5400000" algn="ctr" rotWithShape="0">
                    <a:srgbClr val="6E747A">
                      <a:alpha val="43000"/>
                    </a:srgbClr>
                  </a:outerShdw>
                </a:effectLst>
              </a:rPr>
              <a:t>#2</a:t>
            </a:r>
          </a:p>
        </p:txBody>
      </p:sp>
      <p:sp>
        <p:nvSpPr>
          <p:cNvPr id="18" name="Rectangle 17">
            <a:extLst>
              <a:ext uri="{FF2B5EF4-FFF2-40B4-BE49-F238E27FC236}">
                <a16:creationId xmlns:a16="http://schemas.microsoft.com/office/drawing/2014/main" id="{84658D1B-5D62-3A56-5C37-2C0FFF29DFBC}"/>
              </a:ext>
            </a:extLst>
          </p:cNvPr>
          <p:cNvSpPr/>
          <p:nvPr/>
        </p:nvSpPr>
        <p:spPr>
          <a:xfrm>
            <a:off x="6413199" y="6432763"/>
            <a:ext cx="926857" cy="461665"/>
          </a:xfrm>
          <a:prstGeom prst="rect">
            <a:avLst/>
          </a:prstGeom>
          <a:noFill/>
        </p:spPr>
        <p:txBody>
          <a:bodyPr wrap="square" lIns="91440" tIns="45720" rIns="91440" bIns="45720">
            <a:spAutoFit/>
          </a:bodyPr>
          <a:lstStyle/>
          <a:p>
            <a:pPr algn="ctr"/>
            <a:r>
              <a:rPr lang="en-US" sz="2400" b="0" cap="none" spc="0" dirty="0">
                <a:ln w="0"/>
                <a:solidFill>
                  <a:schemeClr val="accent1"/>
                </a:solidFill>
                <a:effectLst>
                  <a:outerShdw blurRad="38100" dist="25400" dir="5400000" algn="ctr" rotWithShape="0">
                    <a:srgbClr val="6E747A">
                      <a:alpha val="43000"/>
                    </a:srgbClr>
                  </a:outerShdw>
                </a:effectLst>
              </a:rPr>
              <a:t>#3</a:t>
            </a:r>
          </a:p>
        </p:txBody>
      </p:sp>
      <p:sp>
        <p:nvSpPr>
          <p:cNvPr id="19" name="Rectangle 18">
            <a:extLst>
              <a:ext uri="{FF2B5EF4-FFF2-40B4-BE49-F238E27FC236}">
                <a16:creationId xmlns:a16="http://schemas.microsoft.com/office/drawing/2014/main" id="{B3CF5031-99EF-AB2F-110E-693C2105EE59}"/>
              </a:ext>
            </a:extLst>
          </p:cNvPr>
          <p:cNvSpPr/>
          <p:nvPr/>
        </p:nvSpPr>
        <p:spPr>
          <a:xfrm>
            <a:off x="6404733" y="6874497"/>
            <a:ext cx="926857" cy="461665"/>
          </a:xfrm>
          <a:prstGeom prst="rect">
            <a:avLst/>
          </a:prstGeom>
          <a:noFill/>
        </p:spPr>
        <p:txBody>
          <a:bodyPr wrap="square" lIns="91440" tIns="45720" rIns="91440" bIns="45720">
            <a:spAutoFit/>
          </a:bodyPr>
          <a:lstStyle/>
          <a:p>
            <a:pPr algn="ctr"/>
            <a:r>
              <a:rPr lang="en-US" sz="2400" b="0" cap="none" spc="0" dirty="0">
                <a:ln w="0"/>
                <a:solidFill>
                  <a:schemeClr val="accent1"/>
                </a:solidFill>
                <a:effectLst>
                  <a:outerShdw blurRad="38100" dist="25400" dir="5400000" algn="ctr" rotWithShape="0">
                    <a:srgbClr val="6E747A">
                      <a:alpha val="43000"/>
                    </a:srgbClr>
                  </a:outerShdw>
                </a:effectLst>
              </a:rPr>
              <a:t>#5</a:t>
            </a:r>
          </a:p>
        </p:txBody>
      </p:sp>
      <p:sp>
        <p:nvSpPr>
          <p:cNvPr id="20" name="Rectangle 19">
            <a:extLst>
              <a:ext uri="{FF2B5EF4-FFF2-40B4-BE49-F238E27FC236}">
                <a16:creationId xmlns:a16="http://schemas.microsoft.com/office/drawing/2014/main" id="{67684F41-A3A6-8201-0BC4-E97F490869E7}"/>
              </a:ext>
            </a:extLst>
          </p:cNvPr>
          <p:cNvSpPr/>
          <p:nvPr/>
        </p:nvSpPr>
        <p:spPr>
          <a:xfrm>
            <a:off x="6382703" y="5800651"/>
            <a:ext cx="926857" cy="461665"/>
          </a:xfrm>
          <a:prstGeom prst="rect">
            <a:avLst/>
          </a:prstGeom>
          <a:noFill/>
        </p:spPr>
        <p:txBody>
          <a:bodyPr wrap="square" lIns="91440" tIns="45720" rIns="91440" bIns="45720">
            <a:spAutoFit/>
          </a:bodyPr>
          <a:lstStyle/>
          <a:p>
            <a:pPr algn="ctr"/>
            <a:r>
              <a:rPr lang="en-US" sz="2400" b="0" cap="none" spc="0" dirty="0">
                <a:ln w="0"/>
                <a:solidFill>
                  <a:schemeClr val="accent1"/>
                </a:solidFill>
                <a:effectLst>
                  <a:outerShdw blurRad="38100" dist="25400" dir="5400000" algn="ctr" rotWithShape="0">
                    <a:srgbClr val="6E747A">
                      <a:alpha val="43000"/>
                    </a:srgbClr>
                  </a:outerShdw>
                </a:effectLst>
              </a:rPr>
              <a:t>#4</a:t>
            </a:r>
          </a:p>
        </p:txBody>
      </p:sp>
      <p:sp>
        <p:nvSpPr>
          <p:cNvPr id="21" name="Rectangle 20">
            <a:extLst>
              <a:ext uri="{FF2B5EF4-FFF2-40B4-BE49-F238E27FC236}">
                <a16:creationId xmlns:a16="http://schemas.microsoft.com/office/drawing/2014/main" id="{8F2DB596-2E82-9754-33E4-FC25B44D680C}"/>
              </a:ext>
            </a:extLst>
          </p:cNvPr>
          <p:cNvSpPr/>
          <p:nvPr/>
        </p:nvSpPr>
        <p:spPr>
          <a:xfrm>
            <a:off x="6382703" y="3512764"/>
            <a:ext cx="926857" cy="461665"/>
          </a:xfrm>
          <a:prstGeom prst="rect">
            <a:avLst/>
          </a:prstGeom>
          <a:noFill/>
        </p:spPr>
        <p:txBody>
          <a:bodyPr wrap="square" lIns="91440" tIns="45720" rIns="91440" bIns="45720">
            <a:spAutoFit/>
          </a:bodyPr>
          <a:lstStyle/>
          <a:p>
            <a:pPr algn="ctr"/>
            <a:r>
              <a:rPr lang="en-US" sz="2400" b="0" cap="none" spc="0" dirty="0">
                <a:ln w="0"/>
                <a:solidFill>
                  <a:schemeClr val="accent1"/>
                </a:solidFill>
                <a:effectLst>
                  <a:outerShdw blurRad="38100" dist="25400" dir="5400000" algn="ctr" rotWithShape="0">
                    <a:srgbClr val="6E747A">
                      <a:alpha val="43000"/>
                    </a:srgbClr>
                  </a:outerShdw>
                </a:effectLst>
              </a:rPr>
              <a:t>#5</a:t>
            </a:r>
          </a:p>
        </p:txBody>
      </p:sp>
    </p:spTree>
    <p:extLst>
      <p:ext uri="{BB962C8B-B14F-4D97-AF65-F5344CB8AC3E}">
        <p14:creationId xmlns:p14="http://schemas.microsoft.com/office/powerpoint/2010/main" val="1703155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4C1C7-38A3-6BEB-9E61-FC440AD99518}"/>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37452D0F-ACAF-3F31-E321-BE59CF29F3F1}"/>
              </a:ext>
            </a:extLst>
          </p:cNvPr>
          <p:cNvSpPr>
            <a:spLocks noGrp="1"/>
          </p:cNvSpPr>
          <p:nvPr>
            <p:ph idx="1"/>
          </p:nvPr>
        </p:nvSpPr>
        <p:spPr>
          <a:xfrm>
            <a:off x="268830" y="1760221"/>
            <a:ext cx="11365451" cy="6537957"/>
          </a:xfrm>
        </p:spPr>
        <p:txBody>
          <a:bodyPr/>
          <a:lstStyle/>
          <a:p>
            <a:r>
              <a:rPr lang="en-US" dirty="0"/>
              <a:t>Q10:</a:t>
            </a:r>
          </a:p>
          <a:p>
            <a:pPr lvl="1"/>
            <a:endParaRPr lang="en-US" sz="3200" dirty="0"/>
          </a:p>
          <a:p>
            <a:pPr lvl="1"/>
            <a:endParaRPr lang="en-US" sz="3200" dirty="0"/>
          </a:p>
        </p:txBody>
      </p:sp>
      <p:sp>
        <p:nvSpPr>
          <p:cNvPr id="9" name="Text Placeholder 8">
            <a:extLst>
              <a:ext uri="{FF2B5EF4-FFF2-40B4-BE49-F238E27FC236}">
                <a16:creationId xmlns:a16="http://schemas.microsoft.com/office/drawing/2014/main" id="{52521F9E-1791-3C2D-0EAE-DFC741442ED9}"/>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81CACF30-4C2E-F062-ECF7-11BCDC42F2AF}"/>
              </a:ext>
            </a:extLst>
          </p:cNvPr>
          <p:cNvSpPr>
            <a:spLocks noGrp="1"/>
          </p:cNvSpPr>
          <p:nvPr>
            <p:ph type="body" sz="quarter" idx="19"/>
          </p:nvPr>
        </p:nvSpPr>
        <p:spPr/>
        <p:txBody>
          <a:bodyPr/>
          <a:lstStyle/>
          <a:p>
            <a:r>
              <a:rPr lang="en-US" dirty="0"/>
              <a:t>Online Survey</a:t>
            </a:r>
          </a:p>
        </p:txBody>
      </p:sp>
      <p:sp>
        <p:nvSpPr>
          <p:cNvPr id="11" name="Text Placeholder 10">
            <a:extLst>
              <a:ext uri="{FF2B5EF4-FFF2-40B4-BE49-F238E27FC236}">
                <a16:creationId xmlns:a16="http://schemas.microsoft.com/office/drawing/2014/main" id="{A86ACE2A-F87F-1B11-8D4D-A02A33131885}"/>
              </a:ext>
            </a:extLst>
          </p:cNvPr>
          <p:cNvSpPr>
            <a:spLocks noGrp="1"/>
          </p:cNvSpPr>
          <p:nvPr>
            <p:ph type="body" sz="quarter" idx="20"/>
          </p:nvPr>
        </p:nvSpPr>
        <p:spPr/>
        <p:txBody>
          <a:bodyPr/>
          <a:lstStyle/>
          <a:p>
            <a:r>
              <a:rPr lang="en-US" dirty="0"/>
              <a:t>02</a:t>
            </a:r>
          </a:p>
        </p:txBody>
      </p:sp>
      <p:sp>
        <p:nvSpPr>
          <p:cNvPr id="7" name="Title 6">
            <a:extLst>
              <a:ext uri="{FF2B5EF4-FFF2-40B4-BE49-F238E27FC236}">
                <a16:creationId xmlns:a16="http://schemas.microsoft.com/office/drawing/2014/main" id="{5BB80984-88EB-A71D-49F2-9AEA12572A63}"/>
              </a:ext>
            </a:extLst>
          </p:cNvPr>
          <p:cNvSpPr>
            <a:spLocks noGrp="1"/>
          </p:cNvSpPr>
          <p:nvPr>
            <p:ph type="title"/>
          </p:nvPr>
        </p:nvSpPr>
        <p:spPr/>
        <p:txBody>
          <a:bodyPr/>
          <a:lstStyle/>
          <a:p>
            <a:r>
              <a:rPr lang="en-US" dirty="0"/>
              <a:t>Online Survey</a:t>
            </a:r>
          </a:p>
        </p:txBody>
      </p:sp>
      <p:pic>
        <p:nvPicPr>
          <p:cNvPr id="3" name="Picture 2">
            <a:extLst>
              <a:ext uri="{FF2B5EF4-FFF2-40B4-BE49-F238E27FC236}">
                <a16:creationId xmlns:a16="http://schemas.microsoft.com/office/drawing/2014/main" id="{CE812293-2703-7BD4-94DB-0C78D89FEF6F}"/>
              </a:ext>
            </a:extLst>
          </p:cNvPr>
          <p:cNvPicPr>
            <a:picLocks noChangeAspect="1"/>
          </p:cNvPicPr>
          <p:nvPr/>
        </p:nvPicPr>
        <p:blipFill>
          <a:blip r:embed="rId2"/>
          <a:stretch>
            <a:fillRect/>
          </a:stretch>
        </p:blipFill>
        <p:spPr>
          <a:xfrm>
            <a:off x="7772400" y="268603"/>
            <a:ext cx="6990843" cy="8969986"/>
          </a:xfrm>
          <a:prstGeom prst="rect">
            <a:avLst/>
          </a:prstGeom>
        </p:spPr>
      </p:pic>
      <p:sp>
        <p:nvSpPr>
          <p:cNvPr id="2" name="Rectangle 1">
            <a:extLst>
              <a:ext uri="{FF2B5EF4-FFF2-40B4-BE49-F238E27FC236}">
                <a16:creationId xmlns:a16="http://schemas.microsoft.com/office/drawing/2014/main" id="{57F8DE45-8B9C-8B46-4E14-461B31FE770A}"/>
              </a:ext>
            </a:extLst>
          </p:cNvPr>
          <p:cNvSpPr/>
          <p:nvPr/>
        </p:nvSpPr>
        <p:spPr>
          <a:xfrm>
            <a:off x="10707424" y="3986319"/>
            <a:ext cx="926857"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#1</a:t>
            </a:r>
          </a:p>
        </p:txBody>
      </p:sp>
      <p:sp>
        <p:nvSpPr>
          <p:cNvPr id="4" name="Rectangle 3">
            <a:extLst>
              <a:ext uri="{FF2B5EF4-FFF2-40B4-BE49-F238E27FC236}">
                <a16:creationId xmlns:a16="http://schemas.microsoft.com/office/drawing/2014/main" id="{7084FA1A-C693-6E9D-0581-4B6DA86E2FBD}"/>
              </a:ext>
            </a:extLst>
          </p:cNvPr>
          <p:cNvSpPr/>
          <p:nvPr/>
        </p:nvSpPr>
        <p:spPr>
          <a:xfrm>
            <a:off x="10707423" y="7135918"/>
            <a:ext cx="926857"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#2</a:t>
            </a:r>
          </a:p>
        </p:txBody>
      </p:sp>
      <p:sp>
        <p:nvSpPr>
          <p:cNvPr id="5" name="Rectangle 4">
            <a:extLst>
              <a:ext uri="{FF2B5EF4-FFF2-40B4-BE49-F238E27FC236}">
                <a16:creationId xmlns:a16="http://schemas.microsoft.com/office/drawing/2014/main" id="{AA45052A-F26E-B88A-F41B-ECB315B01513}"/>
              </a:ext>
            </a:extLst>
          </p:cNvPr>
          <p:cNvSpPr/>
          <p:nvPr/>
        </p:nvSpPr>
        <p:spPr>
          <a:xfrm>
            <a:off x="10728189" y="8129229"/>
            <a:ext cx="926857"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#3</a:t>
            </a:r>
          </a:p>
        </p:txBody>
      </p:sp>
      <p:sp>
        <p:nvSpPr>
          <p:cNvPr id="6" name="Rectangle 5">
            <a:extLst>
              <a:ext uri="{FF2B5EF4-FFF2-40B4-BE49-F238E27FC236}">
                <a16:creationId xmlns:a16="http://schemas.microsoft.com/office/drawing/2014/main" id="{68053B07-B37C-0E2A-140E-3CD67886403C}"/>
              </a:ext>
            </a:extLst>
          </p:cNvPr>
          <p:cNvSpPr/>
          <p:nvPr/>
        </p:nvSpPr>
        <p:spPr>
          <a:xfrm>
            <a:off x="10522678" y="1914864"/>
            <a:ext cx="926857"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#3</a:t>
            </a:r>
          </a:p>
        </p:txBody>
      </p:sp>
      <p:sp>
        <p:nvSpPr>
          <p:cNvPr id="12" name="Rectangle 11">
            <a:extLst>
              <a:ext uri="{FF2B5EF4-FFF2-40B4-BE49-F238E27FC236}">
                <a16:creationId xmlns:a16="http://schemas.microsoft.com/office/drawing/2014/main" id="{46068674-652E-CC7E-A3A2-F49AF595954B}"/>
              </a:ext>
            </a:extLst>
          </p:cNvPr>
          <p:cNvSpPr/>
          <p:nvPr/>
        </p:nvSpPr>
        <p:spPr>
          <a:xfrm>
            <a:off x="10641211" y="5059782"/>
            <a:ext cx="926857"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#4</a:t>
            </a:r>
          </a:p>
        </p:txBody>
      </p:sp>
      <p:sp>
        <p:nvSpPr>
          <p:cNvPr id="13" name="Rectangle 12">
            <a:extLst>
              <a:ext uri="{FF2B5EF4-FFF2-40B4-BE49-F238E27FC236}">
                <a16:creationId xmlns:a16="http://schemas.microsoft.com/office/drawing/2014/main" id="{1BF1F257-480F-5043-C041-982EDF0AA05C}"/>
              </a:ext>
            </a:extLst>
          </p:cNvPr>
          <p:cNvSpPr/>
          <p:nvPr/>
        </p:nvSpPr>
        <p:spPr>
          <a:xfrm>
            <a:off x="10641210" y="4536953"/>
            <a:ext cx="926857" cy="923330"/>
          </a:xfrm>
          <a:prstGeom prst="rect">
            <a:avLst/>
          </a:prstGeom>
          <a:noFill/>
        </p:spPr>
        <p:txBody>
          <a:bodyPr wrap="none" lIns="91440" tIns="45720" rIns="91440" bIns="45720">
            <a:spAutoFit/>
          </a:bodyPr>
          <a:lstStyle/>
          <a:p>
            <a:pPr algn="ctr"/>
            <a:r>
              <a:rPr lang="en-US" sz="5400" b="0" cap="none" spc="0" dirty="0">
                <a:ln w="0"/>
                <a:solidFill>
                  <a:schemeClr val="accent1"/>
                </a:solidFill>
                <a:effectLst>
                  <a:outerShdw blurRad="38100" dist="25400" dir="5400000" algn="ctr" rotWithShape="0">
                    <a:srgbClr val="6E747A">
                      <a:alpha val="43000"/>
                    </a:srgbClr>
                  </a:outerShdw>
                </a:effectLst>
              </a:rPr>
              <a:t>#5</a:t>
            </a:r>
          </a:p>
        </p:txBody>
      </p:sp>
    </p:spTree>
    <p:extLst>
      <p:ext uri="{BB962C8B-B14F-4D97-AF65-F5344CB8AC3E}">
        <p14:creationId xmlns:p14="http://schemas.microsoft.com/office/powerpoint/2010/main" val="725797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C0C09-02B1-9126-90AD-6B1BEC73A9B1}"/>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A374BCAB-B9D7-1D6B-27D7-54BA9AC24041}"/>
              </a:ext>
            </a:extLst>
          </p:cNvPr>
          <p:cNvSpPr>
            <a:spLocks noGrp="1"/>
          </p:cNvSpPr>
          <p:nvPr>
            <p:ph idx="1"/>
          </p:nvPr>
        </p:nvSpPr>
        <p:spPr>
          <a:xfrm>
            <a:off x="268830" y="1760221"/>
            <a:ext cx="11365451" cy="6537957"/>
          </a:xfrm>
        </p:spPr>
        <p:txBody>
          <a:bodyPr/>
          <a:lstStyle/>
          <a:p>
            <a:r>
              <a:rPr lang="en-US" dirty="0"/>
              <a:t>Q11:</a:t>
            </a:r>
          </a:p>
          <a:p>
            <a:pPr lvl="1"/>
            <a:endParaRPr lang="en-US" sz="3200" dirty="0"/>
          </a:p>
          <a:p>
            <a:pPr lvl="1"/>
            <a:endParaRPr lang="en-US" sz="3200" dirty="0"/>
          </a:p>
        </p:txBody>
      </p:sp>
      <p:sp>
        <p:nvSpPr>
          <p:cNvPr id="9" name="Text Placeholder 8">
            <a:extLst>
              <a:ext uri="{FF2B5EF4-FFF2-40B4-BE49-F238E27FC236}">
                <a16:creationId xmlns:a16="http://schemas.microsoft.com/office/drawing/2014/main" id="{7CBC32CD-FB6B-C9B3-156B-AFF349767A35}"/>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129AF033-B4F1-CAA9-F860-61E3A13D5EEE}"/>
              </a:ext>
            </a:extLst>
          </p:cNvPr>
          <p:cNvSpPr>
            <a:spLocks noGrp="1"/>
          </p:cNvSpPr>
          <p:nvPr>
            <p:ph type="body" sz="quarter" idx="19"/>
          </p:nvPr>
        </p:nvSpPr>
        <p:spPr/>
        <p:txBody>
          <a:bodyPr/>
          <a:lstStyle/>
          <a:p>
            <a:r>
              <a:rPr lang="en-US" dirty="0"/>
              <a:t>Online Survey</a:t>
            </a:r>
          </a:p>
        </p:txBody>
      </p:sp>
      <p:sp>
        <p:nvSpPr>
          <p:cNvPr id="11" name="Text Placeholder 10">
            <a:extLst>
              <a:ext uri="{FF2B5EF4-FFF2-40B4-BE49-F238E27FC236}">
                <a16:creationId xmlns:a16="http://schemas.microsoft.com/office/drawing/2014/main" id="{A3AD399A-C213-7940-4F35-2D763F5D77B6}"/>
              </a:ext>
            </a:extLst>
          </p:cNvPr>
          <p:cNvSpPr>
            <a:spLocks noGrp="1"/>
          </p:cNvSpPr>
          <p:nvPr>
            <p:ph type="body" sz="quarter" idx="20"/>
          </p:nvPr>
        </p:nvSpPr>
        <p:spPr/>
        <p:txBody>
          <a:bodyPr/>
          <a:lstStyle/>
          <a:p>
            <a:r>
              <a:rPr lang="en-US" dirty="0"/>
              <a:t>02</a:t>
            </a:r>
          </a:p>
        </p:txBody>
      </p:sp>
      <p:sp>
        <p:nvSpPr>
          <p:cNvPr id="7" name="Title 6">
            <a:extLst>
              <a:ext uri="{FF2B5EF4-FFF2-40B4-BE49-F238E27FC236}">
                <a16:creationId xmlns:a16="http://schemas.microsoft.com/office/drawing/2014/main" id="{956A0269-7DCE-2742-7AF1-A8D880FB45F1}"/>
              </a:ext>
            </a:extLst>
          </p:cNvPr>
          <p:cNvSpPr>
            <a:spLocks noGrp="1"/>
          </p:cNvSpPr>
          <p:nvPr>
            <p:ph type="title"/>
          </p:nvPr>
        </p:nvSpPr>
        <p:spPr/>
        <p:txBody>
          <a:bodyPr/>
          <a:lstStyle/>
          <a:p>
            <a:r>
              <a:rPr lang="en-US" dirty="0"/>
              <a:t>Online Survey</a:t>
            </a:r>
          </a:p>
        </p:txBody>
      </p:sp>
      <p:pic>
        <p:nvPicPr>
          <p:cNvPr id="3" name="Picture 2">
            <a:extLst>
              <a:ext uri="{FF2B5EF4-FFF2-40B4-BE49-F238E27FC236}">
                <a16:creationId xmlns:a16="http://schemas.microsoft.com/office/drawing/2014/main" id="{FCEC23B4-981A-E2EA-A835-193EF51D8E1E}"/>
              </a:ext>
            </a:extLst>
          </p:cNvPr>
          <p:cNvPicPr>
            <a:picLocks noChangeAspect="1"/>
          </p:cNvPicPr>
          <p:nvPr/>
        </p:nvPicPr>
        <p:blipFill>
          <a:blip r:embed="rId2"/>
          <a:stretch>
            <a:fillRect/>
          </a:stretch>
        </p:blipFill>
        <p:spPr>
          <a:xfrm>
            <a:off x="4567237" y="271646"/>
            <a:ext cx="10013736" cy="8987068"/>
          </a:xfrm>
          <a:prstGeom prst="rect">
            <a:avLst/>
          </a:prstGeom>
        </p:spPr>
      </p:pic>
    </p:spTree>
    <p:extLst>
      <p:ext uri="{BB962C8B-B14F-4D97-AF65-F5344CB8AC3E}">
        <p14:creationId xmlns:p14="http://schemas.microsoft.com/office/powerpoint/2010/main" val="4033677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2EFB8-0B45-32EA-4CE5-F798F288C2FD}"/>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20A2C79-6772-2F1E-6D35-0B70C66A34CA}"/>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ABFB4911-9B5F-BEC9-0A77-D9FF0716017E}"/>
              </a:ext>
            </a:extLst>
          </p:cNvPr>
          <p:cNvSpPr>
            <a:spLocks noGrp="1"/>
          </p:cNvSpPr>
          <p:nvPr>
            <p:ph type="body" sz="quarter" idx="19"/>
          </p:nvPr>
        </p:nvSpPr>
        <p:spPr/>
        <p:txBody>
          <a:bodyPr/>
          <a:lstStyle/>
          <a:p>
            <a:r>
              <a:rPr lang="en-US" dirty="0"/>
              <a:t>Online Survey</a:t>
            </a:r>
          </a:p>
        </p:txBody>
      </p:sp>
      <p:sp>
        <p:nvSpPr>
          <p:cNvPr id="11" name="Text Placeholder 10">
            <a:extLst>
              <a:ext uri="{FF2B5EF4-FFF2-40B4-BE49-F238E27FC236}">
                <a16:creationId xmlns:a16="http://schemas.microsoft.com/office/drawing/2014/main" id="{4766763C-8BB7-403F-8ED0-3B670FF75783}"/>
              </a:ext>
            </a:extLst>
          </p:cNvPr>
          <p:cNvSpPr>
            <a:spLocks noGrp="1"/>
          </p:cNvSpPr>
          <p:nvPr>
            <p:ph type="body" sz="quarter" idx="20"/>
          </p:nvPr>
        </p:nvSpPr>
        <p:spPr/>
        <p:txBody>
          <a:bodyPr/>
          <a:lstStyle/>
          <a:p>
            <a:r>
              <a:rPr lang="en-US" dirty="0"/>
              <a:t>01</a:t>
            </a:r>
          </a:p>
        </p:txBody>
      </p:sp>
      <p:sp>
        <p:nvSpPr>
          <p:cNvPr id="7" name="Title 6">
            <a:extLst>
              <a:ext uri="{FF2B5EF4-FFF2-40B4-BE49-F238E27FC236}">
                <a16:creationId xmlns:a16="http://schemas.microsoft.com/office/drawing/2014/main" id="{41514CC5-A6E2-8217-C39A-4C29858BFAC5}"/>
              </a:ext>
            </a:extLst>
          </p:cNvPr>
          <p:cNvSpPr>
            <a:spLocks noGrp="1"/>
          </p:cNvSpPr>
          <p:nvPr>
            <p:ph type="title"/>
          </p:nvPr>
        </p:nvSpPr>
        <p:spPr/>
        <p:txBody>
          <a:bodyPr/>
          <a:lstStyle/>
          <a:p>
            <a:r>
              <a:rPr lang="en-US" dirty="0"/>
              <a:t>Q12 Themes</a:t>
            </a:r>
          </a:p>
        </p:txBody>
      </p:sp>
      <p:pic>
        <p:nvPicPr>
          <p:cNvPr id="3" name="Picture 2">
            <a:extLst>
              <a:ext uri="{FF2B5EF4-FFF2-40B4-BE49-F238E27FC236}">
                <a16:creationId xmlns:a16="http://schemas.microsoft.com/office/drawing/2014/main" id="{791C5BDC-0E81-01C7-4E14-6A00E5C0CC37}"/>
              </a:ext>
            </a:extLst>
          </p:cNvPr>
          <p:cNvPicPr>
            <a:picLocks noChangeAspect="1"/>
          </p:cNvPicPr>
          <p:nvPr/>
        </p:nvPicPr>
        <p:blipFill>
          <a:blip r:embed="rId2"/>
          <a:stretch>
            <a:fillRect/>
          </a:stretch>
        </p:blipFill>
        <p:spPr>
          <a:xfrm>
            <a:off x="4712019" y="99195"/>
            <a:ext cx="10641419" cy="1648670"/>
          </a:xfrm>
          <a:prstGeom prst="rect">
            <a:avLst/>
          </a:prstGeom>
        </p:spPr>
      </p:pic>
      <p:sp>
        <p:nvSpPr>
          <p:cNvPr id="5" name="Content Placeholder 4">
            <a:extLst>
              <a:ext uri="{FF2B5EF4-FFF2-40B4-BE49-F238E27FC236}">
                <a16:creationId xmlns:a16="http://schemas.microsoft.com/office/drawing/2014/main" id="{59A488AB-4687-3FA6-76CB-90AF817F841B}"/>
              </a:ext>
            </a:extLst>
          </p:cNvPr>
          <p:cNvSpPr>
            <a:spLocks noGrp="1"/>
          </p:cNvSpPr>
          <p:nvPr>
            <p:ph idx="1"/>
          </p:nvPr>
        </p:nvSpPr>
        <p:spPr/>
        <p:txBody>
          <a:bodyPr/>
          <a:lstStyle/>
          <a:p>
            <a:pPr>
              <a:buFont typeface="+mj-lt"/>
              <a:buAutoNum type="arabicPeriod"/>
            </a:pPr>
            <a:r>
              <a:rPr lang="en-US" dirty="0"/>
              <a:t> Maintaining Small-Town Charm &amp; Atmosphere </a:t>
            </a:r>
          </a:p>
          <a:p>
            <a:pPr>
              <a:buFont typeface="+mj-lt"/>
              <a:buAutoNum type="arabicPeriod"/>
            </a:pPr>
            <a:r>
              <a:rPr lang="en-US" dirty="0"/>
              <a:t> More Space for Activities &amp; Community Engagement </a:t>
            </a:r>
          </a:p>
          <a:p>
            <a:pPr>
              <a:buFont typeface="+mj-lt"/>
              <a:buAutoNum type="arabicPeriod"/>
            </a:pPr>
            <a:r>
              <a:rPr lang="en-US" dirty="0"/>
              <a:t> Expanded Collection &amp; Digital Resources </a:t>
            </a:r>
          </a:p>
          <a:p>
            <a:pPr marL="0" indent="0">
              <a:buNone/>
            </a:pPr>
            <a:r>
              <a:rPr lang="en-US" dirty="0"/>
              <a:t>4. Extended Hours &amp; Accessibility</a:t>
            </a:r>
            <a:endParaRPr lang="en-US" sz="2400" i="1" dirty="0"/>
          </a:p>
          <a:p>
            <a:pPr marL="0" indent="0">
              <a:buNone/>
            </a:pPr>
            <a:r>
              <a:rPr lang="en-US" dirty="0"/>
              <a:t>5. Enhanced Children &amp; Teen Programs </a:t>
            </a:r>
          </a:p>
          <a:p>
            <a:pPr marL="0" indent="0">
              <a:buNone/>
            </a:pPr>
            <a:r>
              <a:rPr lang="en-US" dirty="0"/>
              <a:t>6. Outdoor &amp; Multi-Use Spaces</a:t>
            </a:r>
          </a:p>
          <a:p>
            <a:pPr marL="0" indent="0">
              <a:buNone/>
            </a:pPr>
            <a:r>
              <a:rPr lang="en-US" dirty="0"/>
              <a:t>7. Technology &amp; Modern Services </a:t>
            </a:r>
          </a:p>
          <a:p>
            <a:pPr marL="0" indent="0">
              <a:buNone/>
            </a:pPr>
            <a:r>
              <a:rPr lang="en-US" dirty="0"/>
              <a:t>8. Coffee &amp; Social Spaces </a:t>
            </a:r>
          </a:p>
          <a:p>
            <a:pPr marL="0" indent="0">
              <a:buNone/>
            </a:pPr>
            <a:r>
              <a:rPr lang="en-US" dirty="0"/>
              <a:t>9. Library as a Community Hub </a:t>
            </a:r>
          </a:p>
          <a:p>
            <a:pPr marL="0" indent="0">
              <a:buNone/>
            </a:pPr>
            <a:r>
              <a:rPr lang="en-US" b="1" dirty="0"/>
              <a:t>Overall, the feedback suggests a balance between modernizing the library, expanding its offerings, and preserving its welcoming, community-centered atmosphere.</a:t>
            </a:r>
          </a:p>
          <a:p>
            <a:pPr marL="0" indent="0">
              <a:buNone/>
            </a:pPr>
            <a:endParaRPr lang="en-US" dirty="0"/>
          </a:p>
          <a:p>
            <a:pPr>
              <a:buFont typeface="+mj-lt"/>
              <a:buAutoNum type="arabicPeriod"/>
            </a:pPr>
            <a:endParaRPr lang="en-US" dirty="0"/>
          </a:p>
          <a:p>
            <a:pPr>
              <a:buFont typeface="+mj-lt"/>
              <a:buAutoNum type="arabicPeriod"/>
            </a:pPr>
            <a:endParaRPr lang="en-US" sz="2400" dirty="0"/>
          </a:p>
        </p:txBody>
      </p:sp>
    </p:spTree>
    <p:extLst>
      <p:ext uri="{BB962C8B-B14F-4D97-AF65-F5344CB8AC3E}">
        <p14:creationId xmlns:p14="http://schemas.microsoft.com/office/powerpoint/2010/main" val="2339981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91C3B61A-FE2B-F157-97D1-B2CBB81759A7}"/>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FA9DD00C-55B0-53B5-6FF0-25C02732B80F}"/>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B2534DEB-E2C9-5630-56C5-0E7374858ABF}"/>
              </a:ext>
            </a:extLst>
          </p:cNvPr>
          <p:cNvSpPr>
            <a:spLocks noGrp="1"/>
          </p:cNvSpPr>
          <p:nvPr>
            <p:ph type="body" sz="quarter" idx="20"/>
          </p:nvPr>
        </p:nvSpPr>
        <p:spPr/>
        <p:txBody>
          <a:bodyPr/>
          <a:lstStyle/>
          <a:p>
            <a:r>
              <a:rPr lang="en-US" dirty="0"/>
              <a:t>01</a:t>
            </a:r>
          </a:p>
        </p:txBody>
      </p:sp>
      <p:sp>
        <p:nvSpPr>
          <p:cNvPr id="7" name="Title 6">
            <a:extLst>
              <a:ext uri="{FF2B5EF4-FFF2-40B4-BE49-F238E27FC236}">
                <a16:creationId xmlns:a16="http://schemas.microsoft.com/office/drawing/2014/main" id="{C737341D-7615-8A4E-42A5-0D0B444A1F91}"/>
              </a:ext>
            </a:extLst>
          </p:cNvPr>
          <p:cNvSpPr>
            <a:spLocks noGrp="1"/>
          </p:cNvSpPr>
          <p:nvPr>
            <p:ph type="title"/>
          </p:nvPr>
        </p:nvSpPr>
        <p:spPr>
          <a:xfrm>
            <a:off x="1505901" y="1005839"/>
            <a:ext cx="8362928" cy="922019"/>
          </a:xfrm>
        </p:spPr>
        <p:txBody>
          <a:bodyPr/>
          <a:lstStyle/>
          <a:p>
            <a:r>
              <a:rPr lang="en-US" dirty="0"/>
              <a:t>Community Engagement:  Focus Groups</a:t>
            </a:r>
          </a:p>
        </p:txBody>
      </p:sp>
      <p:pic>
        <p:nvPicPr>
          <p:cNvPr id="6" name="Content Placeholder 5" descr="A group of people looking at posters&#10;&#10;AI-generated content may be incorrect.">
            <a:extLst>
              <a:ext uri="{FF2B5EF4-FFF2-40B4-BE49-F238E27FC236}">
                <a16:creationId xmlns:a16="http://schemas.microsoft.com/office/drawing/2014/main" id="{E4DE6CB1-22D4-3089-3DAB-E0756F36CB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13919" y="2346325"/>
            <a:ext cx="8718550" cy="6538913"/>
          </a:xfrm>
        </p:spPr>
      </p:pic>
      <p:sp>
        <p:nvSpPr>
          <p:cNvPr id="8" name="Content Placeholder 7">
            <a:extLst>
              <a:ext uri="{FF2B5EF4-FFF2-40B4-BE49-F238E27FC236}">
                <a16:creationId xmlns:a16="http://schemas.microsoft.com/office/drawing/2014/main" id="{4AA794A3-136D-027A-E963-652BB6A06E8F}"/>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r>
              <a:rPr lang="en-US" dirty="0"/>
              <a:t>24 people attended in person focus groups!</a:t>
            </a:r>
          </a:p>
          <a:p>
            <a:pPr lvl="1"/>
            <a:endParaRPr lang="en-US" sz="3200" dirty="0"/>
          </a:p>
          <a:p>
            <a:pPr lvl="1"/>
            <a:endParaRPr lang="en-US" sz="3200" dirty="0"/>
          </a:p>
        </p:txBody>
      </p:sp>
    </p:spTree>
    <p:extLst>
      <p:ext uri="{BB962C8B-B14F-4D97-AF65-F5344CB8AC3E}">
        <p14:creationId xmlns:p14="http://schemas.microsoft.com/office/powerpoint/2010/main" val="2708825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5D414-8564-6524-C84A-2835337E4C3B}"/>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F6D54831-24F7-2DFF-7E6D-2878AE9E0121}"/>
              </a:ext>
            </a:extLst>
          </p:cNvPr>
          <p:cNvSpPr>
            <a:spLocks noGrp="1"/>
          </p:cNvSpPr>
          <p:nvPr>
            <p:ph type="body" sz="half" idx="2"/>
          </p:nvPr>
        </p:nvSpPr>
        <p:spPr/>
        <p:txBody>
          <a:bodyPr/>
          <a:lstStyle/>
          <a:p>
            <a:r>
              <a:rPr lang="en-US" dirty="0"/>
              <a:t>Key Themes</a:t>
            </a:r>
          </a:p>
        </p:txBody>
      </p:sp>
      <p:sp>
        <p:nvSpPr>
          <p:cNvPr id="10" name="Text Placeholder 9">
            <a:extLst>
              <a:ext uri="{FF2B5EF4-FFF2-40B4-BE49-F238E27FC236}">
                <a16:creationId xmlns:a16="http://schemas.microsoft.com/office/drawing/2014/main" id="{01708EA8-2225-6FF9-5E31-021FD381AD27}"/>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C117BA79-1EF9-5AD3-535F-FE34F01522C9}"/>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6574E4A3-936A-9898-1A14-99285FE52397}"/>
              </a:ext>
            </a:extLst>
          </p:cNvPr>
          <p:cNvSpPr>
            <a:spLocks noGrp="1"/>
          </p:cNvSpPr>
          <p:nvPr>
            <p:ph type="title"/>
          </p:nvPr>
        </p:nvSpPr>
        <p:spPr/>
        <p:txBody>
          <a:bodyPr/>
          <a:lstStyle/>
          <a:p>
            <a:r>
              <a:rPr lang="en-US" dirty="0"/>
              <a:t>Focus Groups</a:t>
            </a:r>
          </a:p>
        </p:txBody>
      </p:sp>
      <p:sp>
        <p:nvSpPr>
          <p:cNvPr id="8" name="Rectangle 2">
            <a:extLst>
              <a:ext uri="{FF2B5EF4-FFF2-40B4-BE49-F238E27FC236}">
                <a16:creationId xmlns:a16="http://schemas.microsoft.com/office/drawing/2014/main" id="{00AF1FA4-17A4-BCC9-BBF8-FFF5B367F130}"/>
              </a:ext>
            </a:extLst>
          </p:cNvPr>
          <p:cNvSpPr>
            <a:spLocks noGrp="1" noChangeArrowheads="1"/>
          </p:cNvSpPr>
          <p:nvPr>
            <p:ph idx="1"/>
          </p:nvPr>
        </p:nvSpPr>
        <p:spPr bwMode="auto">
          <a:xfrm>
            <a:off x="268829" y="2984451"/>
            <a:ext cx="13606197"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Expansion of Library Spaces</a:t>
            </a:r>
            <a:r>
              <a:rPr kumimoji="0" lang="en-US" altLang="en-US" sz="2400" b="0" i="0" u="none" strike="noStrike" cap="none" normalizeH="0" baseline="0" dirty="0">
                <a:ln>
                  <a:noFill/>
                </a:ln>
                <a:solidFill>
                  <a:schemeClr val="tx1"/>
                </a:solidFill>
                <a:effectLst/>
                <a:latin typeface="Arial" panose="020B0604020202020204" pitchFamily="34" charset="0"/>
              </a:rPr>
              <a:t> – The need for more meeting rooms, study spaces, telework areas, and spaces dedicated to teens, seniors, and children was frequently mentioned.</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Community Engagement &amp; Inclusivity</a:t>
            </a:r>
            <a:r>
              <a:rPr kumimoji="0" lang="en-US" altLang="en-US" sz="2400" b="0" i="0" u="none" strike="noStrike" cap="none" normalizeH="0" baseline="0" dirty="0">
                <a:ln>
                  <a:noFill/>
                </a:ln>
                <a:solidFill>
                  <a:schemeClr val="tx1"/>
                </a:solidFill>
                <a:effectLst/>
                <a:latin typeface="Arial" panose="020B0604020202020204" pitchFamily="34" charset="0"/>
              </a:rPr>
              <a:t> – Participants emphasized the importance of the library as a gathering place for ALL community members.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Technology &amp; Digital Access</a:t>
            </a:r>
            <a:r>
              <a:rPr kumimoji="0" lang="en-US" altLang="en-US" sz="2400" b="0" i="0" u="none" strike="noStrike" cap="none" normalizeH="0" baseline="0" dirty="0">
                <a:ln>
                  <a:noFill/>
                </a:ln>
                <a:solidFill>
                  <a:schemeClr val="tx1"/>
                </a:solidFill>
                <a:effectLst/>
                <a:latin typeface="Arial" panose="020B0604020202020204" pitchFamily="34" charset="0"/>
              </a:rPr>
              <a:t> – Suggestions included improving Wi-Fi, adding a </a:t>
            </a:r>
            <a:r>
              <a:rPr kumimoji="0" lang="en-US" altLang="en-US" sz="2400" b="0" i="0" u="none" strike="noStrike" cap="none" normalizeH="0" baseline="0" dirty="0" err="1">
                <a:ln>
                  <a:noFill/>
                </a:ln>
                <a:solidFill>
                  <a:schemeClr val="tx1"/>
                </a:solidFill>
                <a:effectLst/>
                <a:latin typeface="Arial" panose="020B0604020202020204" pitchFamily="34" charset="0"/>
              </a:rPr>
              <a:t>MakerSpace</a:t>
            </a:r>
            <a:r>
              <a:rPr kumimoji="0" lang="en-US" altLang="en-US" sz="2400" b="0" i="0" u="none" strike="noStrike" cap="none" normalizeH="0" baseline="0" dirty="0">
                <a:ln>
                  <a:noFill/>
                </a:ln>
                <a:solidFill>
                  <a:schemeClr val="tx1"/>
                </a:solidFill>
                <a:effectLst/>
                <a:latin typeface="Arial" panose="020B0604020202020204" pitchFamily="34" charset="0"/>
              </a:rPr>
              <a:t>, coding programs, and leveraging digital collections like the Houston Public Library's resources.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Library of Things</a:t>
            </a:r>
            <a:r>
              <a:rPr kumimoji="0" lang="en-US" altLang="en-US" sz="2400" b="0" i="0" u="none" strike="noStrike" cap="none" normalizeH="0" baseline="0" dirty="0">
                <a:ln>
                  <a:noFill/>
                </a:ln>
                <a:solidFill>
                  <a:schemeClr val="tx1"/>
                </a:solidFill>
                <a:effectLst/>
                <a:latin typeface="Arial" panose="020B0604020202020204" pitchFamily="34" charset="0"/>
              </a:rPr>
              <a:t> – Community members expressed interest in a lending library for non-book items such as tools, kitchen equipment, and other resources.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Outdoor &amp; Multi-Use Spaces</a:t>
            </a:r>
            <a:r>
              <a:rPr kumimoji="0" lang="en-US" altLang="en-US" sz="2400" b="0" i="0" u="none" strike="noStrike" cap="none" normalizeH="0" baseline="0" dirty="0">
                <a:ln>
                  <a:noFill/>
                </a:ln>
                <a:solidFill>
                  <a:schemeClr val="tx1"/>
                </a:solidFill>
                <a:effectLst/>
                <a:latin typeface="Arial" panose="020B0604020202020204" pitchFamily="34" charset="0"/>
              </a:rPr>
              <a:t> – Ideas included a Discovery Garden, outdoor meeting spaces, water features, and better integration with the local environment.</a:t>
            </a:r>
          </a:p>
        </p:txBody>
      </p:sp>
    </p:spTree>
    <p:extLst>
      <p:ext uri="{BB962C8B-B14F-4D97-AF65-F5344CB8AC3E}">
        <p14:creationId xmlns:p14="http://schemas.microsoft.com/office/powerpoint/2010/main" val="3925531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18C1B-7E5B-2D46-510F-1F00F84FF01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86C257D-CDD2-4AB6-608D-2345AC5085AA}"/>
              </a:ext>
            </a:extLst>
          </p:cNvPr>
          <p:cNvSpPr>
            <a:spLocks noGrp="1"/>
          </p:cNvSpPr>
          <p:nvPr>
            <p:ph type="body" sz="half" idx="2"/>
          </p:nvPr>
        </p:nvSpPr>
        <p:spPr/>
        <p:txBody>
          <a:bodyPr/>
          <a:lstStyle/>
          <a:p>
            <a:r>
              <a:rPr lang="en-US" dirty="0"/>
              <a:t>Key Themes</a:t>
            </a:r>
          </a:p>
        </p:txBody>
      </p:sp>
      <p:sp>
        <p:nvSpPr>
          <p:cNvPr id="10" name="Text Placeholder 9">
            <a:extLst>
              <a:ext uri="{FF2B5EF4-FFF2-40B4-BE49-F238E27FC236}">
                <a16:creationId xmlns:a16="http://schemas.microsoft.com/office/drawing/2014/main" id="{9FFBCD13-950B-C5A9-6CFC-4F2F2D810A76}"/>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AFE99985-47D4-A955-B941-923611F2D032}"/>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5DF166E4-5D74-4962-845D-573CE48AE87A}"/>
              </a:ext>
            </a:extLst>
          </p:cNvPr>
          <p:cNvSpPr>
            <a:spLocks noGrp="1"/>
          </p:cNvSpPr>
          <p:nvPr>
            <p:ph type="title"/>
          </p:nvPr>
        </p:nvSpPr>
        <p:spPr/>
        <p:txBody>
          <a:bodyPr/>
          <a:lstStyle/>
          <a:p>
            <a:r>
              <a:rPr lang="en-US" dirty="0"/>
              <a:t>Focus Groups</a:t>
            </a:r>
          </a:p>
        </p:txBody>
      </p:sp>
      <p:sp>
        <p:nvSpPr>
          <p:cNvPr id="3" name="Content Placeholder 2">
            <a:extLst>
              <a:ext uri="{FF2B5EF4-FFF2-40B4-BE49-F238E27FC236}">
                <a16:creationId xmlns:a16="http://schemas.microsoft.com/office/drawing/2014/main" id="{F8A19C90-682C-F047-52AD-495AF84B035A}"/>
              </a:ext>
            </a:extLst>
          </p:cNvPr>
          <p:cNvSpPr>
            <a:spLocks noGrp="1" noChangeArrowheads="1"/>
          </p:cNvSpPr>
          <p:nvPr>
            <p:ph idx="1"/>
          </p:nvPr>
        </p:nvSpPr>
        <p:spPr bwMode="auto">
          <a:xfrm>
            <a:off x="1068705" y="2615268"/>
            <a:ext cx="13328442"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Library as a Central Hub</a:t>
            </a:r>
            <a:r>
              <a:rPr kumimoji="0" lang="en-US" altLang="en-US" sz="2400" b="0" i="0" u="none" strike="noStrike" cap="none" normalizeH="0" baseline="0" dirty="0">
                <a:ln>
                  <a:noFill/>
                </a:ln>
                <a:solidFill>
                  <a:schemeClr val="tx1"/>
                </a:solidFill>
                <a:effectLst/>
                <a:latin typeface="Arial" panose="020B0604020202020204" pitchFamily="34" charset="0"/>
              </a:rPr>
              <a:t> – While some suggested multiple locations, most participants preferred maintaining a strong, central library that serves the entire district.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Improved Accessibility</a:t>
            </a:r>
            <a:r>
              <a:rPr kumimoji="0" lang="en-US" altLang="en-US" sz="2400" b="0" i="0" u="none" strike="noStrike" cap="none" normalizeH="0" baseline="0" dirty="0">
                <a:ln>
                  <a:noFill/>
                </a:ln>
                <a:solidFill>
                  <a:schemeClr val="tx1"/>
                </a:solidFill>
                <a:effectLst/>
                <a:latin typeface="Arial" panose="020B0604020202020204" pitchFamily="34" charset="0"/>
              </a:rPr>
              <a:t> – Calls for features like a drive-through book pickup, better physical access, and expanded hours to accommodate working adults.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Teen &amp; Family Programming</a:t>
            </a:r>
            <a:r>
              <a:rPr kumimoji="0" lang="en-US" altLang="en-US" sz="2400" b="0" i="0" u="none" strike="noStrike" cap="none" normalizeH="0" baseline="0" dirty="0">
                <a:ln>
                  <a:noFill/>
                </a:ln>
                <a:solidFill>
                  <a:schemeClr val="tx1"/>
                </a:solidFill>
                <a:effectLst/>
                <a:latin typeface="Arial" panose="020B0604020202020204" pitchFamily="34" charset="0"/>
              </a:rPr>
              <a:t> – Participants highlighted the need for more programs for teens, mental health resources, and family-friendly activities.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Partnerships &amp; Community Collaboration</a:t>
            </a:r>
            <a:r>
              <a:rPr kumimoji="0" lang="en-US" altLang="en-US" sz="2400" b="0" i="0" u="none" strike="noStrike" cap="none" normalizeH="0" baseline="0" dirty="0">
                <a:ln>
                  <a:noFill/>
                </a:ln>
                <a:solidFill>
                  <a:schemeClr val="tx1"/>
                </a:solidFill>
                <a:effectLst/>
                <a:latin typeface="Arial" panose="020B0604020202020204" pitchFamily="34" charset="0"/>
              </a:rPr>
              <a:t> – Opportunities for collaboration with schools, local businesses, and organizations like the Senior Center and museum were discussed.</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a:ln>
                  <a:noFill/>
                </a:ln>
                <a:solidFill>
                  <a:schemeClr val="tx1"/>
                </a:solidFill>
                <a:effectLst/>
                <a:latin typeface="Arial" panose="020B0604020202020204" pitchFamily="34" charset="0"/>
              </a:rPr>
              <a:t>Future Planning &amp; Funding Challenges</a:t>
            </a:r>
            <a:r>
              <a:rPr kumimoji="0" lang="en-US" altLang="en-US" sz="2400" b="0" i="0" u="none" strike="noStrike" cap="none" normalizeH="0" baseline="0" dirty="0">
                <a:ln>
                  <a:noFill/>
                </a:ln>
                <a:solidFill>
                  <a:schemeClr val="tx1"/>
                </a:solidFill>
                <a:effectLst/>
                <a:latin typeface="Arial" panose="020B0604020202020204" pitchFamily="34" charset="0"/>
              </a:rPr>
              <a:t> – The discussion acknowledged the need for careful planning, sustainable funding, and community involvement in shaping the library’s future.</a:t>
            </a:r>
          </a:p>
        </p:txBody>
      </p:sp>
    </p:spTree>
    <p:extLst>
      <p:ext uri="{BB962C8B-B14F-4D97-AF65-F5344CB8AC3E}">
        <p14:creationId xmlns:p14="http://schemas.microsoft.com/office/powerpoint/2010/main" val="701654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D259B56-2F58-B322-1B08-CC0FCECC3B4E}"/>
              </a:ext>
            </a:extLst>
          </p:cNvPr>
          <p:cNvSpPr>
            <a:spLocks noGrp="1"/>
          </p:cNvSpPr>
          <p:nvPr>
            <p:ph idx="1"/>
          </p:nvPr>
        </p:nvSpPr>
        <p:spPr>
          <a:xfrm>
            <a:off x="268830" y="1927858"/>
            <a:ext cx="15008794" cy="7414261"/>
          </a:xfrm>
        </p:spPr>
        <p:txBody>
          <a:bodyPr/>
          <a:lstStyle/>
          <a:p>
            <a:r>
              <a:rPr lang="en-US" sz="3600" dirty="0"/>
              <a:t>1,141 People participated in the Community Engagement!</a:t>
            </a:r>
          </a:p>
          <a:p>
            <a:endParaRPr lang="en-US" sz="3600" dirty="0"/>
          </a:p>
        </p:txBody>
      </p:sp>
      <p:sp>
        <p:nvSpPr>
          <p:cNvPr id="10" name="Text Placeholder 9">
            <a:extLst>
              <a:ext uri="{FF2B5EF4-FFF2-40B4-BE49-F238E27FC236}">
                <a16:creationId xmlns:a16="http://schemas.microsoft.com/office/drawing/2014/main" id="{FA9DD00C-55B0-53B5-6FF0-25C02732B80F}"/>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B2534DEB-E2C9-5630-56C5-0E7374858ABF}"/>
              </a:ext>
            </a:extLst>
          </p:cNvPr>
          <p:cNvSpPr>
            <a:spLocks noGrp="1"/>
          </p:cNvSpPr>
          <p:nvPr>
            <p:ph type="body" sz="quarter" idx="20"/>
          </p:nvPr>
        </p:nvSpPr>
        <p:spPr/>
        <p:txBody>
          <a:bodyPr/>
          <a:lstStyle/>
          <a:p>
            <a:r>
              <a:rPr lang="en-US" dirty="0"/>
              <a:t>04</a:t>
            </a:r>
          </a:p>
        </p:txBody>
      </p:sp>
      <p:sp>
        <p:nvSpPr>
          <p:cNvPr id="7" name="Title 6">
            <a:extLst>
              <a:ext uri="{FF2B5EF4-FFF2-40B4-BE49-F238E27FC236}">
                <a16:creationId xmlns:a16="http://schemas.microsoft.com/office/drawing/2014/main" id="{C737341D-7615-8A4E-42A5-0D0B444A1F91}"/>
              </a:ext>
            </a:extLst>
          </p:cNvPr>
          <p:cNvSpPr>
            <a:spLocks noGrp="1"/>
          </p:cNvSpPr>
          <p:nvPr>
            <p:ph type="title"/>
          </p:nvPr>
        </p:nvSpPr>
        <p:spPr>
          <a:xfrm>
            <a:off x="1505900" y="1005839"/>
            <a:ext cx="7242683" cy="922019"/>
          </a:xfrm>
        </p:spPr>
        <p:txBody>
          <a:bodyPr/>
          <a:lstStyle/>
          <a:p>
            <a:r>
              <a:rPr lang="en-US" dirty="0"/>
              <a:t>Community Engagement Summary</a:t>
            </a:r>
          </a:p>
        </p:txBody>
      </p:sp>
      <p:sp>
        <p:nvSpPr>
          <p:cNvPr id="3" name="Text Placeholder 2">
            <a:extLst>
              <a:ext uri="{FF2B5EF4-FFF2-40B4-BE49-F238E27FC236}">
                <a16:creationId xmlns:a16="http://schemas.microsoft.com/office/drawing/2014/main" id="{03AFD0AC-4992-C3C5-EFAE-3F20A4B21DC1}"/>
              </a:ext>
            </a:extLst>
          </p:cNvPr>
          <p:cNvSpPr>
            <a:spLocks noGrp="1"/>
          </p:cNvSpPr>
          <p:nvPr>
            <p:ph type="body" sz="half" idx="2"/>
          </p:nvPr>
        </p:nvSpPr>
        <p:spPr/>
        <p:txBody>
          <a:bodyPr/>
          <a:lstStyle/>
          <a:p>
            <a:r>
              <a:rPr lang="en-US" dirty="0"/>
              <a:t>People care about the library!</a:t>
            </a:r>
          </a:p>
        </p:txBody>
      </p:sp>
    </p:spTree>
    <p:extLst>
      <p:ext uri="{BB962C8B-B14F-4D97-AF65-F5344CB8AC3E}">
        <p14:creationId xmlns:p14="http://schemas.microsoft.com/office/powerpoint/2010/main" val="2783958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BC83CE7-E262-4360-BBF9-6557D0BB0731}"/>
              </a:ext>
            </a:extLst>
          </p:cNvPr>
          <p:cNvSpPr>
            <a:spLocks noGrp="1"/>
          </p:cNvSpPr>
          <p:nvPr>
            <p:ph type="title"/>
          </p:nvPr>
        </p:nvSpPr>
        <p:spPr/>
        <p:txBody>
          <a:bodyPr>
            <a:normAutofit fontScale="90000"/>
          </a:bodyPr>
          <a:lstStyle/>
          <a:p>
            <a:r>
              <a:rPr lang="en-US" dirty="0"/>
              <a:t>Master Plan Presentation</a:t>
            </a:r>
            <a:br>
              <a:rPr lang="en-US" dirty="0"/>
            </a:br>
            <a:r>
              <a:rPr lang="en-US" dirty="0"/>
              <a:t>Agenda</a:t>
            </a:r>
          </a:p>
        </p:txBody>
      </p:sp>
      <p:sp>
        <p:nvSpPr>
          <p:cNvPr id="11" name="Text Placeholder 10">
            <a:extLst>
              <a:ext uri="{FF2B5EF4-FFF2-40B4-BE49-F238E27FC236}">
                <a16:creationId xmlns:a16="http://schemas.microsoft.com/office/drawing/2014/main" id="{6FE509E8-31DC-EBF1-DA75-62C6759AFF07}"/>
              </a:ext>
            </a:extLst>
          </p:cNvPr>
          <p:cNvSpPr>
            <a:spLocks noGrp="1"/>
          </p:cNvSpPr>
          <p:nvPr>
            <p:ph type="body" sz="quarter" idx="18"/>
          </p:nvPr>
        </p:nvSpPr>
        <p:spPr/>
        <p:txBody>
          <a:bodyPr/>
          <a:lstStyle/>
          <a:p>
            <a:r>
              <a:rPr lang="en-US" dirty="0"/>
              <a:t>TOC Slide </a:t>
            </a:r>
          </a:p>
        </p:txBody>
      </p:sp>
      <p:sp>
        <p:nvSpPr>
          <p:cNvPr id="12" name="Text Placeholder 11">
            <a:extLst>
              <a:ext uri="{FF2B5EF4-FFF2-40B4-BE49-F238E27FC236}">
                <a16:creationId xmlns:a16="http://schemas.microsoft.com/office/drawing/2014/main" id="{BB095339-58C5-1509-AFA8-53A8E7D0D018}"/>
              </a:ext>
            </a:extLst>
          </p:cNvPr>
          <p:cNvSpPr>
            <a:spLocks noGrp="1"/>
          </p:cNvSpPr>
          <p:nvPr>
            <p:ph type="body" sz="quarter" idx="19"/>
          </p:nvPr>
        </p:nvSpPr>
        <p:spPr/>
        <p:txBody>
          <a:bodyPr/>
          <a:lstStyle/>
          <a:p>
            <a:r>
              <a:rPr lang="en-US" dirty="0"/>
              <a:t>01</a:t>
            </a:r>
          </a:p>
          <a:p>
            <a:r>
              <a:rPr lang="en-US" dirty="0"/>
              <a:t>02</a:t>
            </a:r>
          </a:p>
          <a:p>
            <a:r>
              <a:rPr lang="en-US" dirty="0"/>
              <a:t>03</a:t>
            </a:r>
          </a:p>
          <a:p>
            <a:r>
              <a:rPr lang="en-US" dirty="0"/>
              <a:t>04</a:t>
            </a:r>
          </a:p>
          <a:p>
            <a:endParaRPr lang="en-US" dirty="0"/>
          </a:p>
        </p:txBody>
      </p:sp>
      <p:sp>
        <p:nvSpPr>
          <p:cNvPr id="13" name="Text Placeholder 12">
            <a:extLst>
              <a:ext uri="{FF2B5EF4-FFF2-40B4-BE49-F238E27FC236}">
                <a16:creationId xmlns:a16="http://schemas.microsoft.com/office/drawing/2014/main" id="{FF4475E0-0B65-B3DC-EC50-C8794887015E}"/>
              </a:ext>
            </a:extLst>
          </p:cNvPr>
          <p:cNvSpPr>
            <a:spLocks noGrp="1"/>
          </p:cNvSpPr>
          <p:nvPr>
            <p:ph type="body" sz="quarter" idx="20"/>
          </p:nvPr>
        </p:nvSpPr>
        <p:spPr>
          <a:xfrm>
            <a:off x="9538788" y="2346960"/>
            <a:ext cx="5434511" cy="6426200"/>
          </a:xfrm>
        </p:spPr>
        <p:txBody>
          <a:bodyPr/>
          <a:lstStyle/>
          <a:p>
            <a:r>
              <a:rPr lang="en-US" dirty="0"/>
              <a:t>Community Engagement</a:t>
            </a:r>
          </a:p>
          <a:p>
            <a:r>
              <a:rPr lang="en-US" dirty="0"/>
              <a:t>Demographics</a:t>
            </a:r>
          </a:p>
          <a:p>
            <a:r>
              <a:rPr lang="en-US" dirty="0"/>
              <a:t>Standards and Benchmarks</a:t>
            </a:r>
          </a:p>
          <a:p>
            <a:r>
              <a:rPr lang="en-US" dirty="0"/>
              <a:t>Recommendations</a:t>
            </a:r>
          </a:p>
        </p:txBody>
      </p:sp>
      <p:pic>
        <p:nvPicPr>
          <p:cNvPr id="5" name="Picture Placeholder 4" descr="A walkway between two buildings&#10;&#10;Description automatically generated with medium confidence">
            <a:extLst>
              <a:ext uri="{FF2B5EF4-FFF2-40B4-BE49-F238E27FC236}">
                <a16:creationId xmlns:a16="http://schemas.microsoft.com/office/drawing/2014/main" id="{EAAF457C-7BBB-630D-7468-34837C4E1715}"/>
              </a:ext>
            </a:extLst>
          </p:cNvPr>
          <p:cNvPicPr>
            <a:picLocks noGrp="1" noChangeAspect="1"/>
          </p:cNvPicPr>
          <p:nvPr>
            <p:ph type="pic" idx="11"/>
          </p:nvPr>
        </p:nvPicPr>
        <p:blipFill>
          <a:blip r:embed="rId2">
            <a:extLst>
              <a:ext uri="{28A0092B-C50C-407E-A947-70E740481C1C}">
                <a14:useLocalDpi xmlns:a14="http://schemas.microsoft.com/office/drawing/2010/main" val="0"/>
              </a:ext>
            </a:extLst>
          </a:blip>
          <a:srcRect l="7346" r="7346"/>
          <a:stretch>
            <a:fillRect/>
          </a:stretch>
        </p:blipFill>
        <p:spPr>
          <a:xfrm rot="5400000">
            <a:off x="-250825" y="862013"/>
            <a:ext cx="8539163" cy="7507287"/>
          </a:xfrm>
        </p:spPr>
      </p:pic>
    </p:spTree>
    <p:extLst>
      <p:ext uri="{BB962C8B-B14F-4D97-AF65-F5344CB8AC3E}">
        <p14:creationId xmlns:p14="http://schemas.microsoft.com/office/powerpoint/2010/main" val="4207981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31651-928C-910C-942C-B06AF02DAF07}"/>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8F00012-F6FB-554B-CB79-4EDDFB7D9F46}"/>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10CE514F-1FB1-0EB5-D955-D8FD550E39A4}"/>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847617C9-E0C0-D9C2-EAF5-186F17FCD1D9}"/>
              </a:ext>
            </a:extLst>
          </p:cNvPr>
          <p:cNvSpPr>
            <a:spLocks noGrp="1"/>
          </p:cNvSpPr>
          <p:nvPr>
            <p:ph type="body" sz="quarter" idx="20"/>
          </p:nvPr>
        </p:nvSpPr>
        <p:spPr/>
        <p:txBody>
          <a:bodyPr/>
          <a:lstStyle/>
          <a:p>
            <a:r>
              <a:rPr lang="en-US" dirty="0"/>
              <a:t>02</a:t>
            </a:r>
          </a:p>
        </p:txBody>
      </p:sp>
      <p:sp>
        <p:nvSpPr>
          <p:cNvPr id="7" name="Title 6">
            <a:extLst>
              <a:ext uri="{FF2B5EF4-FFF2-40B4-BE49-F238E27FC236}">
                <a16:creationId xmlns:a16="http://schemas.microsoft.com/office/drawing/2014/main" id="{C5A71D2E-7683-BCB6-00AF-703AD1486A1C}"/>
              </a:ext>
            </a:extLst>
          </p:cNvPr>
          <p:cNvSpPr>
            <a:spLocks noGrp="1"/>
          </p:cNvSpPr>
          <p:nvPr>
            <p:ph type="title"/>
          </p:nvPr>
        </p:nvSpPr>
        <p:spPr>
          <a:xfrm>
            <a:off x="1505901" y="1005839"/>
            <a:ext cx="8362928" cy="922019"/>
          </a:xfrm>
        </p:spPr>
        <p:txBody>
          <a:bodyPr/>
          <a:lstStyle/>
          <a:p>
            <a:r>
              <a:rPr lang="en-US" dirty="0"/>
              <a:t>Demographics</a:t>
            </a:r>
          </a:p>
        </p:txBody>
      </p:sp>
      <p:sp>
        <p:nvSpPr>
          <p:cNvPr id="8" name="Content Placeholder 7">
            <a:extLst>
              <a:ext uri="{FF2B5EF4-FFF2-40B4-BE49-F238E27FC236}">
                <a16:creationId xmlns:a16="http://schemas.microsoft.com/office/drawing/2014/main" id="{EC9104AD-D4B4-1A97-5AEB-9EA9890616D6}"/>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3" name="Content Placeholder 2">
            <a:extLst>
              <a:ext uri="{FF2B5EF4-FFF2-40B4-BE49-F238E27FC236}">
                <a16:creationId xmlns:a16="http://schemas.microsoft.com/office/drawing/2014/main" id="{85D14CAE-D3F1-91FD-D856-8F68D79011C6}"/>
              </a:ext>
            </a:extLst>
          </p:cNvPr>
          <p:cNvSpPr>
            <a:spLocks noGrp="1"/>
          </p:cNvSpPr>
          <p:nvPr>
            <p:ph idx="1"/>
          </p:nvPr>
        </p:nvSpPr>
        <p:spPr/>
        <p:txBody>
          <a:bodyPr/>
          <a:lstStyle/>
          <a:p>
            <a:endParaRPr lang="en-US"/>
          </a:p>
        </p:txBody>
      </p:sp>
      <p:pic>
        <p:nvPicPr>
          <p:cNvPr id="2" name="Picture 1">
            <a:extLst>
              <a:ext uri="{FF2B5EF4-FFF2-40B4-BE49-F238E27FC236}">
                <a16:creationId xmlns:a16="http://schemas.microsoft.com/office/drawing/2014/main" id="{9557B323-831A-78D4-7324-DC7616070667}"/>
              </a:ext>
            </a:extLst>
          </p:cNvPr>
          <p:cNvPicPr>
            <a:picLocks noChangeAspect="1"/>
          </p:cNvPicPr>
          <p:nvPr/>
        </p:nvPicPr>
        <p:blipFill>
          <a:blip r:embed="rId2"/>
          <a:stretch>
            <a:fillRect/>
          </a:stretch>
        </p:blipFill>
        <p:spPr>
          <a:xfrm>
            <a:off x="5687365" y="308609"/>
            <a:ext cx="9528367" cy="8743950"/>
          </a:xfrm>
          <a:prstGeom prst="rect">
            <a:avLst/>
          </a:prstGeom>
        </p:spPr>
      </p:pic>
      <p:pic>
        <p:nvPicPr>
          <p:cNvPr id="4" name="Picture 3">
            <a:extLst>
              <a:ext uri="{FF2B5EF4-FFF2-40B4-BE49-F238E27FC236}">
                <a16:creationId xmlns:a16="http://schemas.microsoft.com/office/drawing/2014/main" id="{9D7C6EFB-0CEF-85EF-BD9F-52557BE51B17}"/>
              </a:ext>
            </a:extLst>
          </p:cNvPr>
          <p:cNvPicPr>
            <a:picLocks noChangeAspect="1"/>
          </p:cNvPicPr>
          <p:nvPr/>
        </p:nvPicPr>
        <p:blipFill>
          <a:blip r:embed="rId3"/>
          <a:stretch>
            <a:fillRect/>
          </a:stretch>
        </p:blipFill>
        <p:spPr>
          <a:xfrm>
            <a:off x="605276" y="7064888"/>
            <a:ext cx="4890718" cy="1987671"/>
          </a:xfrm>
          <a:prstGeom prst="rect">
            <a:avLst/>
          </a:prstGeom>
        </p:spPr>
      </p:pic>
      <p:sp>
        <p:nvSpPr>
          <p:cNvPr id="5" name="Star: 5 Points 4">
            <a:extLst>
              <a:ext uri="{FF2B5EF4-FFF2-40B4-BE49-F238E27FC236}">
                <a16:creationId xmlns:a16="http://schemas.microsoft.com/office/drawing/2014/main" id="{1C8112C0-F11A-9339-FBFB-AFF32807C335}"/>
              </a:ext>
            </a:extLst>
          </p:cNvPr>
          <p:cNvSpPr/>
          <p:nvPr/>
        </p:nvSpPr>
        <p:spPr>
          <a:xfrm>
            <a:off x="12123073" y="3539593"/>
            <a:ext cx="313404" cy="33824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95"/>
          </a:p>
        </p:txBody>
      </p:sp>
      <p:sp>
        <p:nvSpPr>
          <p:cNvPr id="6" name="TextBox 5">
            <a:extLst>
              <a:ext uri="{FF2B5EF4-FFF2-40B4-BE49-F238E27FC236}">
                <a16:creationId xmlns:a16="http://schemas.microsoft.com/office/drawing/2014/main" id="{4E7340B0-F7C9-7FCA-2492-48593E11ECED}"/>
              </a:ext>
            </a:extLst>
          </p:cNvPr>
          <p:cNvSpPr txBox="1"/>
          <p:nvPr/>
        </p:nvSpPr>
        <p:spPr>
          <a:xfrm>
            <a:off x="11634281" y="518507"/>
            <a:ext cx="1989487" cy="1151854"/>
          </a:xfrm>
          <a:prstGeom prst="rect">
            <a:avLst/>
          </a:prstGeom>
          <a:solidFill>
            <a:schemeClr val="bg1"/>
          </a:solidFill>
          <a:ln w="19050">
            <a:solidFill>
              <a:srgbClr val="FF0000"/>
            </a:solidFill>
          </a:ln>
        </p:spPr>
        <p:txBody>
          <a:bodyPr wrap="square" rtlCol="0">
            <a:spAutoFit/>
          </a:bodyPr>
          <a:lstStyle/>
          <a:p>
            <a:r>
              <a:rPr lang="en-US" sz="2295" dirty="0">
                <a:solidFill>
                  <a:srgbClr val="FF0000"/>
                </a:solidFill>
              </a:rPr>
              <a:t>SALADO PUBLIC LIBRARY</a:t>
            </a:r>
          </a:p>
        </p:txBody>
      </p:sp>
      <p:cxnSp>
        <p:nvCxnSpPr>
          <p:cNvPr id="12" name="Straight Arrow Connector 11">
            <a:extLst>
              <a:ext uri="{FF2B5EF4-FFF2-40B4-BE49-F238E27FC236}">
                <a16:creationId xmlns:a16="http://schemas.microsoft.com/office/drawing/2014/main" id="{00E31B46-8617-7B47-412B-1AEA12AE9BB4}"/>
              </a:ext>
            </a:extLst>
          </p:cNvPr>
          <p:cNvCxnSpPr>
            <a:cxnSpLocks/>
          </p:cNvCxnSpPr>
          <p:nvPr/>
        </p:nvCxnSpPr>
        <p:spPr>
          <a:xfrm flipH="1">
            <a:off x="12436477" y="1710106"/>
            <a:ext cx="284100" cy="182948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46392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8D617F-6A16-406B-8BCF-8A5A2A3D3921}"/>
              </a:ext>
            </a:extLst>
          </p:cNvPr>
          <p:cNvPicPr>
            <a:picLocks noChangeAspect="1"/>
          </p:cNvPicPr>
          <p:nvPr/>
        </p:nvPicPr>
        <p:blipFill>
          <a:blip r:embed="rId2"/>
          <a:stretch>
            <a:fillRect/>
          </a:stretch>
        </p:blipFill>
        <p:spPr>
          <a:xfrm>
            <a:off x="1015711" y="657226"/>
            <a:ext cx="13513378" cy="8743949"/>
          </a:xfrm>
          <a:prstGeom prst="rect">
            <a:avLst/>
          </a:prstGeom>
        </p:spPr>
      </p:pic>
      <p:sp>
        <p:nvSpPr>
          <p:cNvPr id="3" name="TextBox 2">
            <a:extLst>
              <a:ext uri="{FF2B5EF4-FFF2-40B4-BE49-F238E27FC236}">
                <a16:creationId xmlns:a16="http://schemas.microsoft.com/office/drawing/2014/main" id="{A36867C1-FC59-1AA5-FDBD-0BDBDE7C11BE}"/>
              </a:ext>
            </a:extLst>
          </p:cNvPr>
          <p:cNvSpPr txBox="1"/>
          <p:nvPr/>
        </p:nvSpPr>
        <p:spPr>
          <a:xfrm>
            <a:off x="320040" y="1552278"/>
            <a:ext cx="7772400" cy="1754326"/>
          </a:xfrm>
          <a:prstGeom prst="rect">
            <a:avLst/>
          </a:prstGeom>
          <a:noFill/>
        </p:spPr>
        <p:txBody>
          <a:bodyPr wrap="square">
            <a:spAutoFit/>
          </a:bodyPr>
          <a:lstStyle/>
          <a:p>
            <a:r>
              <a:rPr lang="en-US" sz="1800" b="1" u="sng" dirty="0"/>
              <a:t>Total of 5,814 addresses of patrons to geocode from Salado Public Library </a:t>
            </a:r>
          </a:p>
          <a:p>
            <a:r>
              <a:rPr lang="en-US" sz="1800" dirty="0"/>
              <a:t>Within 3-miles:    3,081</a:t>
            </a:r>
          </a:p>
          <a:p>
            <a:r>
              <a:rPr lang="en-US" sz="1800" dirty="0"/>
              <a:t>Within 5-miles:    4,010</a:t>
            </a:r>
          </a:p>
          <a:p>
            <a:r>
              <a:rPr lang="en-US" sz="1800" dirty="0"/>
              <a:t>Within 10-miles:  4,923</a:t>
            </a:r>
          </a:p>
          <a:p>
            <a:endParaRPr lang="en-US" sz="1800" dirty="0"/>
          </a:p>
          <a:p>
            <a:r>
              <a:rPr lang="en-US" sz="1800" dirty="0"/>
              <a:t>891 patrons more than 10-miles away from library*</a:t>
            </a:r>
          </a:p>
        </p:txBody>
      </p:sp>
    </p:spTree>
    <p:extLst>
      <p:ext uri="{BB962C8B-B14F-4D97-AF65-F5344CB8AC3E}">
        <p14:creationId xmlns:p14="http://schemas.microsoft.com/office/powerpoint/2010/main" val="26550861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76A42F-A5F7-4C49-9532-CF560C0B2128}"/>
              </a:ext>
            </a:extLst>
          </p:cNvPr>
          <p:cNvPicPr>
            <a:picLocks noChangeAspect="1"/>
          </p:cNvPicPr>
          <p:nvPr/>
        </p:nvPicPr>
        <p:blipFill>
          <a:blip r:embed="rId2"/>
          <a:stretch>
            <a:fillRect/>
          </a:stretch>
        </p:blipFill>
        <p:spPr>
          <a:xfrm>
            <a:off x="464892" y="1587293"/>
            <a:ext cx="14582127" cy="7257151"/>
          </a:xfrm>
          <a:prstGeom prst="rect">
            <a:avLst/>
          </a:prstGeom>
        </p:spPr>
      </p:pic>
      <p:pic>
        <p:nvPicPr>
          <p:cNvPr id="4" name="Picture 3">
            <a:extLst>
              <a:ext uri="{FF2B5EF4-FFF2-40B4-BE49-F238E27FC236}">
                <a16:creationId xmlns:a16="http://schemas.microsoft.com/office/drawing/2014/main" id="{A77BBA5D-25F9-755B-736C-F26081BDD8D9}"/>
              </a:ext>
            </a:extLst>
          </p:cNvPr>
          <p:cNvPicPr>
            <a:picLocks noChangeAspect="1"/>
          </p:cNvPicPr>
          <p:nvPr/>
        </p:nvPicPr>
        <p:blipFill>
          <a:blip r:embed="rId3"/>
          <a:stretch>
            <a:fillRect/>
          </a:stretch>
        </p:blipFill>
        <p:spPr>
          <a:xfrm>
            <a:off x="497782" y="3775941"/>
            <a:ext cx="4893498" cy="2381791"/>
          </a:xfrm>
          <a:prstGeom prst="rect">
            <a:avLst/>
          </a:prstGeom>
        </p:spPr>
      </p:pic>
    </p:spTree>
    <p:extLst>
      <p:ext uri="{BB962C8B-B14F-4D97-AF65-F5344CB8AC3E}">
        <p14:creationId xmlns:p14="http://schemas.microsoft.com/office/powerpoint/2010/main" val="32833982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07DE57-EBD2-444E-B462-BC6CDC682971}"/>
              </a:ext>
            </a:extLst>
          </p:cNvPr>
          <p:cNvPicPr>
            <a:picLocks noChangeAspect="1"/>
          </p:cNvPicPr>
          <p:nvPr/>
        </p:nvPicPr>
        <p:blipFill>
          <a:blip r:embed="rId3"/>
          <a:stretch>
            <a:fillRect/>
          </a:stretch>
        </p:blipFill>
        <p:spPr>
          <a:xfrm>
            <a:off x="3707859" y="1390051"/>
            <a:ext cx="10771719" cy="7823777"/>
          </a:xfrm>
          <a:prstGeom prst="rect">
            <a:avLst/>
          </a:prstGeom>
          <a:ln w="19050">
            <a:solidFill>
              <a:schemeClr val="bg1">
                <a:lumMod val="50000"/>
              </a:schemeClr>
            </a:solidFill>
          </a:ln>
        </p:spPr>
      </p:pic>
      <p:sp>
        <p:nvSpPr>
          <p:cNvPr id="18" name="Content Placeholder 2">
            <a:extLst>
              <a:ext uri="{FF2B5EF4-FFF2-40B4-BE49-F238E27FC236}">
                <a16:creationId xmlns:a16="http://schemas.microsoft.com/office/drawing/2014/main" id="{1B5313D4-E914-4398-B094-92785CD78488}"/>
              </a:ext>
            </a:extLst>
          </p:cNvPr>
          <p:cNvSpPr txBox="1">
            <a:spLocks/>
          </p:cNvSpPr>
          <p:nvPr/>
        </p:nvSpPr>
        <p:spPr>
          <a:xfrm>
            <a:off x="215908" y="1719490"/>
            <a:ext cx="5004144" cy="2769733"/>
          </a:xfrm>
          <a:prstGeom prst="rect">
            <a:avLst/>
          </a:prstGeom>
          <a:solidFill>
            <a:schemeClr val="bg1"/>
          </a:solidFill>
          <a:ln w="19050">
            <a:solidFill>
              <a:schemeClr val="bg1">
                <a:lumMod val="50000"/>
              </a:schemeClr>
            </a:solid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91465" indent="-291465" defTabSz="1165860">
              <a:lnSpc>
                <a:spcPct val="100000"/>
              </a:lnSpc>
              <a:spcBef>
                <a:spcPts val="0"/>
              </a:spcBef>
              <a:spcAft>
                <a:spcPts val="765"/>
              </a:spcAft>
              <a:defRPr/>
            </a:pPr>
            <a:r>
              <a:rPr lang="en-US" sz="1785" dirty="0">
                <a:latin typeface="Arial" panose="020B0604020202020204" pitchFamily="34" charset="0"/>
                <a:cs typeface="Arial" panose="020B0604020202020204" pitchFamily="34" charset="0"/>
              </a:rPr>
              <a:t>The district has 21 actively building subdivisions, with almost 1,000 lots available to build on</a:t>
            </a:r>
          </a:p>
          <a:p>
            <a:pPr marL="291465" indent="-291465" defTabSz="1165860">
              <a:lnSpc>
                <a:spcPct val="100000"/>
              </a:lnSpc>
              <a:spcBef>
                <a:spcPts val="0"/>
              </a:spcBef>
              <a:spcAft>
                <a:spcPts val="765"/>
              </a:spcAft>
              <a:defRPr/>
            </a:pPr>
            <a:r>
              <a:rPr lang="en-US" sz="1785" dirty="0">
                <a:latin typeface="Arial" panose="020B0604020202020204" pitchFamily="34" charset="0"/>
                <a:cs typeface="Arial" panose="020B0604020202020204" pitchFamily="34" charset="0"/>
              </a:rPr>
              <a:t>Within Salado Public Library District there are 11 future subdivisions that may contain over 17,000 future homes throughout the district</a:t>
            </a:r>
          </a:p>
          <a:p>
            <a:pPr marL="291465" indent="-291465" defTabSz="1165860">
              <a:lnSpc>
                <a:spcPct val="100000"/>
              </a:lnSpc>
              <a:spcBef>
                <a:spcPts val="0"/>
              </a:spcBef>
              <a:spcAft>
                <a:spcPts val="765"/>
              </a:spcAft>
              <a:defRPr/>
            </a:pPr>
            <a:r>
              <a:rPr lang="en-US" sz="1785" dirty="0">
                <a:latin typeface="Arial" panose="020B0604020202020204" pitchFamily="34" charset="0"/>
                <a:cs typeface="Arial" panose="020B0604020202020204" pitchFamily="34" charset="0"/>
              </a:rPr>
              <a:t>Of these, groundwork is underway on more than 470 lots in 5 subdivisions</a:t>
            </a:r>
          </a:p>
        </p:txBody>
      </p:sp>
      <p:sp>
        <p:nvSpPr>
          <p:cNvPr id="2" name="Slide Number Placeholder 1">
            <a:extLst>
              <a:ext uri="{FF2B5EF4-FFF2-40B4-BE49-F238E27FC236}">
                <a16:creationId xmlns:a16="http://schemas.microsoft.com/office/drawing/2014/main" id="{E7207B91-D112-3B49-8275-1293CB8AAA85}"/>
              </a:ext>
            </a:extLst>
          </p:cNvPr>
          <p:cNvSpPr>
            <a:spLocks noGrp="1"/>
          </p:cNvSpPr>
          <p:nvPr>
            <p:ph type="sldNum" sz="quarter" idx="12"/>
          </p:nvPr>
        </p:nvSpPr>
        <p:spPr/>
        <p:txBody>
          <a:bodyPr/>
          <a:lstStyle/>
          <a:p>
            <a:fld id="{010974C9-39F3-3947-8B5D-BF1F533E6409}" type="slidenum">
              <a:rPr lang="en-US" sz="1275"/>
              <a:pPr/>
              <a:t>23</a:t>
            </a:fld>
            <a:endParaRPr lang="en-US" sz="1275" dirty="0"/>
          </a:p>
        </p:txBody>
      </p:sp>
      <p:sp>
        <p:nvSpPr>
          <p:cNvPr id="11" name="Title 10">
            <a:extLst>
              <a:ext uri="{FF2B5EF4-FFF2-40B4-BE49-F238E27FC236}">
                <a16:creationId xmlns:a16="http://schemas.microsoft.com/office/drawing/2014/main" id="{4CD2865D-C385-44B2-8C10-A83D7CD5D20A}"/>
              </a:ext>
            </a:extLst>
          </p:cNvPr>
          <p:cNvSpPr>
            <a:spLocks noGrp="1"/>
          </p:cNvSpPr>
          <p:nvPr>
            <p:ph type="title"/>
          </p:nvPr>
        </p:nvSpPr>
        <p:spPr>
          <a:xfrm>
            <a:off x="1615465" y="734950"/>
            <a:ext cx="4835620" cy="655101"/>
          </a:xfrm>
          <a:prstGeom prst="rect">
            <a:avLst/>
          </a:prstGeom>
          <a:noFill/>
        </p:spPr>
        <p:txBody>
          <a:bodyPr/>
          <a:lstStyle/>
          <a:p>
            <a:r>
              <a:rPr lang="en-US" sz="3570" dirty="0"/>
              <a:t>District Housing Overview</a:t>
            </a:r>
          </a:p>
        </p:txBody>
      </p:sp>
      <p:grpSp>
        <p:nvGrpSpPr>
          <p:cNvPr id="10" name="Group 9">
            <a:extLst>
              <a:ext uri="{FF2B5EF4-FFF2-40B4-BE49-F238E27FC236}">
                <a16:creationId xmlns:a16="http://schemas.microsoft.com/office/drawing/2014/main" id="{4267E837-2E46-4AAE-8F9C-0E721DC1EA25}"/>
              </a:ext>
            </a:extLst>
          </p:cNvPr>
          <p:cNvGrpSpPr/>
          <p:nvPr/>
        </p:nvGrpSpPr>
        <p:grpSpPr>
          <a:xfrm>
            <a:off x="190942" y="4648640"/>
            <a:ext cx="2434453" cy="1472888"/>
            <a:chOff x="1192766" y="3744686"/>
            <a:chExt cx="1698479" cy="1027611"/>
          </a:xfrm>
        </p:grpSpPr>
        <p:sp>
          <p:nvSpPr>
            <p:cNvPr id="12" name="Rectangle 11">
              <a:extLst>
                <a:ext uri="{FF2B5EF4-FFF2-40B4-BE49-F238E27FC236}">
                  <a16:creationId xmlns:a16="http://schemas.microsoft.com/office/drawing/2014/main" id="{3573E5DB-B94F-4337-8435-90E0A94D9791}"/>
                </a:ext>
              </a:extLst>
            </p:cNvPr>
            <p:cNvSpPr/>
            <p:nvPr/>
          </p:nvSpPr>
          <p:spPr>
            <a:xfrm>
              <a:off x="1192766" y="3744686"/>
              <a:ext cx="1698479" cy="1027611"/>
            </a:xfrm>
            <a:prstGeom prst="rect">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95" dirty="0"/>
            </a:p>
          </p:txBody>
        </p:sp>
        <p:pic>
          <p:nvPicPr>
            <p:cNvPr id="13" name="Picture 12">
              <a:extLst>
                <a:ext uri="{FF2B5EF4-FFF2-40B4-BE49-F238E27FC236}">
                  <a16:creationId xmlns:a16="http://schemas.microsoft.com/office/drawing/2014/main" id="{691D8991-BEF8-435E-9836-7E5645E47F5B}"/>
                </a:ext>
              </a:extLst>
            </p:cNvPr>
            <p:cNvPicPr>
              <a:picLocks noChangeAspect="1"/>
            </p:cNvPicPr>
            <p:nvPr/>
          </p:nvPicPr>
          <p:blipFill>
            <a:blip r:embed="rId4"/>
            <a:stretch>
              <a:fillRect/>
            </a:stretch>
          </p:blipFill>
          <p:spPr>
            <a:xfrm>
              <a:off x="1210184" y="3813499"/>
              <a:ext cx="990600" cy="686229"/>
            </a:xfrm>
            <a:prstGeom prst="rect">
              <a:avLst/>
            </a:prstGeom>
          </p:spPr>
        </p:pic>
        <p:pic>
          <p:nvPicPr>
            <p:cNvPr id="14" name="Picture 13">
              <a:extLst>
                <a:ext uri="{FF2B5EF4-FFF2-40B4-BE49-F238E27FC236}">
                  <a16:creationId xmlns:a16="http://schemas.microsoft.com/office/drawing/2014/main" id="{8084F887-F0A7-450B-9354-2B164ABFA067}"/>
                </a:ext>
              </a:extLst>
            </p:cNvPr>
            <p:cNvPicPr>
              <a:picLocks noChangeAspect="1"/>
            </p:cNvPicPr>
            <p:nvPr/>
          </p:nvPicPr>
          <p:blipFill rotWithShape="1">
            <a:blip r:embed="rId5"/>
            <a:srcRect t="17652" b="-1"/>
            <a:stretch/>
          </p:blipFill>
          <p:spPr>
            <a:xfrm>
              <a:off x="1279981" y="4482310"/>
              <a:ext cx="1505126" cy="218181"/>
            </a:xfrm>
            <a:prstGeom prst="rect">
              <a:avLst/>
            </a:prstGeom>
          </p:spPr>
        </p:pic>
      </p:grpSp>
      <p:grpSp>
        <p:nvGrpSpPr>
          <p:cNvPr id="7" name="Group 6">
            <a:extLst>
              <a:ext uri="{FF2B5EF4-FFF2-40B4-BE49-F238E27FC236}">
                <a16:creationId xmlns:a16="http://schemas.microsoft.com/office/drawing/2014/main" id="{E4D51A71-8E24-4785-97C2-3AD90A2D8A93}"/>
              </a:ext>
            </a:extLst>
          </p:cNvPr>
          <p:cNvGrpSpPr/>
          <p:nvPr/>
        </p:nvGrpSpPr>
        <p:grpSpPr>
          <a:xfrm>
            <a:off x="215907" y="6485928"/>
            <a:ext cx="2542661" cy="769314"/>
            <a:chOff x="368812" y="4037744"/>
            <a:chExt cx="1994244" cy="603383"/>
          </a:xfrm>
        </p:grpSpPr>
        <p:sp>
          <p:nvSpPr>
            <p:cNvPr id="5" name="TextBox 4">
              <a:extLst>
                <a:ext uri="{FF2B5EF4-FFF2-40B4-BE49-F238E27FC236}">
                  <a16:creationId xmlns:a16="http://schemas.microsoft.com/office/drawing/2014/main" id="{3D8398D7-40B3-48A9-BB5A-5C77A13CD9EB}"/>
                </a:ext>
              </a:extLst>
            </p:cNvPr>
            <p:cNvSpPr txBox="1"/>
            <p:nvPr/>
          </p:nvSpPr>
          <p:spPr>
            <a:xfrm>
              <a:off x="368812" y="4037744"/>
              <a:ext cx="1994244" cy="603383"/>
            </a:xfrm>
            <a:prstGeom prst="rect">
              <a:avLst/>
            </a:prstGeom>
            <a:solidFill>
              <a:schemeClr val="bg1"/>
            </a:solidFill>
            <a:ln w="19050">
              <a:solidFill>
                <a:schemeClr val="bg1">
                  <a:lumMod val="50000"/>
                </a:schemeClr>
              </a:solidFill>
            </a:ln>
          </p:spPr>
          <p:txBody>
            <a:bodyPr wrap="square" rtlCol="0">
              <a:spAutoFit/>
            </a:bodyPr>
            <a:lstStyle/>
            <a:p>
              <a:r>
                <a:rPr lang="en-US" sz="1530" b="1" dirty="0"/>
                <a:t>Multi-Family Status</a:t>
              </a:r>
            </a:p>
            <a:p>
              <a:r>
                <a:rPr lang="en-US" sz="1530" dirty="0"/>
                <a:t>             </a:t>
              </a:r>
              <a:r>
                <a:rPr lang="en-US" sz="1339" dirty="0"/>
                <a:t>FUTURE</a:t>
              </a:r>
            </a:p>
            <a:p>
              <a:r>
                <a:rPr lang="en-US" sz="1339" dirty="0"/>
                <a:t>               UNDER CONSTRUCTION</a:t>
              </a:r>
            </a:p>
          </p:txBody>
        </p:sp>
        <p:sp>
          <p:nvSpPr>
            <p:cNvPr id="6" name="Rectangle 5">
              <a:extLst>
                <a:ext uri="{FF2B5EF4-FFF2-40B4-BE49-F238E27FC236}">
                  <a16:creationId xmlns:a16="http://schemas.microsoft.com/office/drawing/2014/main" id="{579C0A94-979A-403E-B499-6FDD0B484071}"/>
                </a:ext>
              </a:extLst>
            </p:cNvPr>
            <p:cNvSpPr/>
            <p:nvPr/>
          </p:nvSpPr>
          <p:spPr>
            <a:xfrm>
              <a:off x="466856" y="4438434"/>
              <a:ext cx="396173" cy="143838"/>
            </a:xfrm>
            <a:prstGeom prst="rect">
              <a:avLst/>
            </a:prstGeom>
            <a:solidFill>
              <a:srgbClr val="B586C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95"/>
            </a:p>
          </p:txBody>
        </p:sp>
        <p:sp>
          <p:nvSpPr>
            <p:cNvPr id="15" name="Rectangle 14">
              <a:extLst>
                <a:ext uri="{FF2B5EF4-FFF2-40B4-BE49-F238E27FC236}">
                  <a16:creationId xmlns:a16="http://schemas.microsoft.com/office/drawing/2014/main" id="{E514EF62-B2F1-4872-8D85-D64A266E164C}"/>
                </a:ext>
              </a:extLst>
            </p:cNvPr>
            <p:cNvSpPr/>
            <p:nvPr/>
          </p:nvSpPr>
          <p:spPr>
            <a:xfrm>
              <a:off x="465146" y="4262062"/>
              <a:ext cx="396173" cy="143838"/>
            </a:xfrm>
            <a:prstGeom prst="rect">
              <a:avLst/>
            </a:prstGeom>
            <a:solidFill>
              <a:srgbClr val="92F3CA"/>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95"/>
            </a:p>
          </p:txBody>
        </p:sp>
      </p:grpSp>
    </p:spTree>
    <p:extLst>
      <p:ext uri="{BB962C8B-B14F-4D97-AF65-F5344CB8AC3E}">
        <p14:creationId xmlns:p14="http://schemas.microsoft.com/office/powerpoint/2010/main" val="22183883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3FC911-8E98-3145-8223-CB9A51D721E2}"/>
              </a:ext>
            </a:extLst>
          </p:cNvPr>
          <p:cNvSpPr>
            <a:spLocks noGrp="1"/>
          </p:cNvSpPr>
          <p:nvPr>
            <p:ph type="sldNum" sz="quarter" idx="12"/>
          </p:nvPr>
        </p:nvSpPr>
        <p:spPr/>
        <p:txBody>
          <a:bodyPr/>
          <a:lstStyle/>
          <a:p>
            <a:pPr algn="r" defTabSz="291406">
              <a:defRPr/>
            </a:pPr>
            <a:fld id="{010974C9-39F3-3947-8B5D-BF1F533E6409}" type="slidenum">
              <a:rPr lang="en-US" sz="1275">
                <a:solidFill>
                  <a:srgbClr val="000000"/>
                </a:solidFill>
              </a:rPr>
              <a:pPr algn="r" defTabSz="291406">
                <a:defRPr/>
              </a:pPr>
              <a:t>24</a:t>
            </a:fld>
            <a:endParaRPr lang="en-US" sz="1275">
              <a:solidFill>
                <a:srgbClr val="000000"/>
              </a:solidFill>
            </a:endParaRPr>
          </a:p>
        </p:txBody>
      </p:sp>
      <p:sp>
        <p:nvSpPr>
          <p:cNvPr id="7" name="Title 10">
            <a:extLst>
              <a:ext uri="{FF2B5EF4-FFF2-40B4-BE49-F238E27FC236}">
                <a16:creationId xmlns:a16="http://schemas.microsoft.com/office/drawing/2014/main" id="{06CEFA43-2D50-4690-9B83-B4C5B6F046C3}"/>
              </a:ext>
            </a:extLst>
          </p:cNvPr>
          <p:cNvSpPr>
            <a:spLocks noGrp="1"/>
          </p:cNvSpPr>
          <p:nvPr>
            <p:ph type="title"/>
          </p:nvPr>
        </p:nvSpPr>
        <p:spPr>
          <a:xfrm>
            <a:off x="8925725" y="1848058"/>
            <a:ext cx="6280599" cy="1204980"/>
          </a:xfrm>
        </p:spPr>
        <p:txBody>
          <a:bodyPr/>
          <a:lstStyle/>
          <a:p>
            <a:pPr algn="ctr"/>
            <a:r>
              <a:rPr lang="en-US" sz="3570" dirty="0"/>
              <a:t>Salado Public Library District</a:t>
            </a:r>
            <a:br>
              <a:rPr lang="en-US" sz="3570" dirty="0"/>
            </a:br>
            <a:r>
              <a:rPr lang="en-US" sz="3570" dirty="0"/>
              <a:t>10 – Year Projection Projections</a:t>
            </a:r>
            <a:br>
              <a:rPr lang="en-US" sz="3570" dirty="0"/>
            </a:br>
            <a:r>
              <a:rPr lang="en-US" sz="3570" dirty="0"/>
              <a:t>Low Scenario</a:t>
            </a:r>
          </a:p>
        </p:txBody>
      </p:sp>
      <p:sp>
        <p:nvSpPr>
          <p:cNvPr id="3" name="TextBox 2">
            <a:extLst>
              <a:ext uri="{FF2B5EF4-FFF2-40B4-BE49-F238E27FC236}">
                <a16:creationId xmlns:a16="http://schemas.microsoft.com/office/drawing/2014/main" id="{F9C94DE0-797F-42D9-AC58-47684B47AC2A}"/>
              </a:ext>
            </a:extLst>
          </p:cNvPr>
          <p:cNvSpPr txBox="1"/>
          <p:nvPr/>
        </p:nvSpPr>
        <p:spPr>
          <a:xfrm>
            <a:off x="9678875" y="3616505"/>
            <a:ext cx="4675842" cy="1269578"/>
          </a:xfrm>
          <a:prstGeom prst="rect">
            <a:avLst/>
          </a:prstGeom>
          <a:noFill/>
        </p:spPr>
        <p:txBody>
          <a:bodyPr wrap="square" rtlCol="0">
            <a:spAutoFit/>
          </a:bodyPr>
          <a:lstStyle/>
          <a:p>
            <a:pPr marL="218599" indent="-218599">
              <a:buFont typeface="Arial" panose="020B0604020202020204" pitchFamily="34" charset="0"/>
              <a:buChar char="•"/>
            </a:pPr>
            <a:r>
              <a:rPr lang="en-US" sz="1530" dirty="0">
                <a:latin typeface="Calibri" panose="020F0502020204030204" pitchFamily="34" charset="0"/>
                <a:cs typeface="Calibri" panose="020F0502020204030204" pitchFamily="34" charset="0"/>
              </a:rPr>
              <a:t>This Scenario represents the impact on population if new home construction levels off and does not exceed 700 homes per year.</a:t>
            </a:r>
          </a:p>
          <a:p>
            <a:pPr marL="218599" indent="-218599">
              <a:buFont typeface="Arial" panose="020B0604020202020204" pitchFamily="34" charset="0"/>
              <a:buChar char="•"/>
            </a:pPr>
            <a:r>
              <a:rPr lang="en-US" sz="1530" dirty="0">
                <a:latin typeface="Calibri" panose="020F0502020204030204" pitchFamily="34" charset="0"/>
                <a:cs typeface="Calibri" panose="020F0502020204030204" pitchFamily="34" charset="0"/>
              </a:rPr>
              <a:t>10-Year new Home Total approximately 5,500 homes</a:t>
            </a:r>
          </a:p>
          <a:p>
            <a:pPr marL="218599" indent="-218599">
              <a:buFont typeface="Arial" panose="020B0604020202020204" pitchFamily="34" charset="0"/>
              <a:buChar char="•"/>
            </a:pPr>
            <a:r>
              <a:rPr lang="en-US" sz="1530" dirty="0">
                <a:latin typeface="Calibri" panose="020F0502020204030204" pitchFamily="34" charset="0"/>
                <a:cs typeface="Calibri" panose="020F0502020204030204" pitchFamily="34" charset="0"/>
              </a:rPr>
              <a:t>Averaging about 550 homes per year.</a:t>
            </a:r>
          </a:p>
        </p:txBody>
      </p:sp>
      <p:sp>
        <p:nvSpPr>
          <p:cNvPr id="8" name="TextBox 7">
            <a:extLst>
              <a:ext uri="{FF2B5EF4-FFF2-40B4-BE49-F238E27FC236}">
                <a16:creationId xmlns:a16="http://schemas.microsoft.com/office/drawing/2014/main" id="{C058B016-A693-4C33-A7FE-440C072F0D49}"/>
              </a:ext>
            </a:extLst>
          </p:cNvPr>
          <p:cNvSpPr txBox="1"/>
          <p:nvPr/>
        </p:nvSpPr>
        <p:spPr>
          <a:xfrm>
            <a:off x="9092427" y="5474945"/>
            <a:ext cx="6464205" cy="1505027"/>
          </a:xfrm>
          <a:prstGeom prst="rect">
            <a:avLst/>
          </a:prstGeom>
          <a:solidFill>
            <a:schemeClr val="bg1"/>
          </a:solidFill>
          <a:ln>
            <a:solidFill>
              <a:srgbClr val="FFC000"/>
            </a:solidFill>
          </a:ln>
        </p:spPr>
        <p:txBody>
          <a:bodyPr wrap="none" rtlCol="0">
            <a:spAutoFit/>
          </a:bodyPr>
          <a:lstStyle/>
          <a:p>
            <a:pPr algn="ctr"/>
            <a:r>
              <a:rPr lang="en-US" sz="3060" b="1" dirty="0">
                <a:solidFill>
                  <a:srgbClr val="CC3300"/>
                </a:solidFill>
                <a:latin typeface="Calibri" panose="020F0502020204030204" pitchFamily="34" charset="0"/>
                <a:cs typeface="Calibri" panose="020F0502020204030204" pitchFamily="34" charset="0"/>
              </a:rPr>
              <a:t>Total Population – Low Scenario </a:t>
            </a:r>
          </a:p>
          <a:p>
            <a:r>
              <a:rPr lang="en-US" sz="3060" dirty="0">
                <a:solidFill>
                  <a:srgbClr val="CC3300"/>
                </a:solidFill>
                <a:latin typeface="Calibri" panose="020F0502020204030204" pitchFamily="34" charset="0"/>
                <a:cs typeface="Calibri" panose="020F0502020204030204" pitchFamily="34" charset="0"/>
              </a:rPr>
              <a:t>2030 - 19,000 to 20,000 person</a:t>
            </a:r>
          </a:p>
          <a:p>
            <a:r>
              <a:rPr lang="en-US" sz="3060" dirty="0">
                <a:solidFill>
                  <a:srgbClr val="CC3300"/>
                </a:solidFill>
                <a:latin typeface="Calibri" panose="020F0502020204030204" pitchFamily="34" charset="0"/>
                <a:cs typeface="Calibri" panose="020F0502020204030204" pitchFamily="34" charset="0"/>
              </a:rPr>
              <a:t>2035 – 28,000 – 29,000 persons</a:t>
            </a:r>
          </a:p>
        </p:txBody>
      </p:sp>
      <p:graphicFrame>
        <p:nvGraphicFramePr>
          <p:cNvPr id="5" name="Table 4">
            <a:extLst>
              <a:ext uri="{FF2B5EF4-FFF2-40B4-BE49-F238E27FC236}">
                <a16:creationId xmlns:a16="http://schemas.microsoft.com/office/drawing/2014/main" id="{0427F23A-0A62-4A2D-AE8C-EB39EA2678C5}"/>
              </a:ext>
            </a:extLst>
          </p:cNvPr>
          <p:cNvGraphicFramePr>
            <a:graphicFrameLocks noGrp="1"/>
          </p:cNvGraphicFramePr>
          <p:nvPr/>
        </p:nvGraphicFramePr>
        <p:xfrm>
          <a:off x="128396" y="725754"/>
          <a:ext cx="8797332" cy="8650327"/>
        </p:xfrm>
        <a:graphic>
          <a:graphicData uri="http://schemas.openxmlformats.org/drawingml/2006/table">
            <a:tbl>
              <a:tblPr/>
              <a:tblGrid>
                <a:gridCol w="1201243">
                  <a:extLst>
                    <a:ext uri="{9D8B030D-6E8A-4147-A177-3AD203B41FA5}">
                      <a16:colId xmlns:a16="http://schemas.microsoft.com/office/drawing/2014/main" val="3855154118"/>
                    </a:ext>
                  </a:extLst>
                </a:gridCol>
                <a:gridCol w="1059920">
                  <a:extLst>
                    <a:ext uri="{9D8B030D-6E8A-4147-A177-3AD203B41FA5}">
                      <a16:colId xmlns:a16="http://schemas.microsoft.com/office/drawing/2014/main" val="1493645554"/>
                    </a:ext>
                  </a:extLst>
                </a:gridCol>
                <a:gridCol w="777274">
                  <a:extLst>
                    <a:ext uri="{9D8B030D-6E8A-4147-A177-3AD203B41FA5}">
                      <a16:colId xmlns:a16="http://schemas.microsoft.com/office/drawing/2014/main" val="106264706"/>
                    </a:ext>
                  </a:extLst>
                </a:gridCol>
                <a:gridCol w="789050">
                  <a:extLst>
                    <a:ext uri="{9D8B030D-6E8A-4147-A177-3AD203B41FA5}">
                      <a16:colId xmlns:a16="http://schemas.microsoft.com/office/drawing/2014/main" val="1420321886"/>
                    </a:ext>
                  </a:extLst>
                </a:gridCol>
                <a:gridCol w="836159">
                  <a:extLst>
                    <a:ext uri="{9D8B030D-6E8A-4147-A177-3AD203B41FA5}">
                      <a16:colId xmlns:a16="http://schemas.microsoft.com/office/drawing/2014/main" val="1111543673"/>
                    </a:ext>
                  </a:extLst>
                </a:gridCol>
                <a:gridCol w="836159">
                  <a:extLst>
                    <a:ext uri="{9D8B030D-6E8A-4147-A177-3AD203B41FA5}">
                      <a16:colId xmlns:a16="http://schemas.microsoft.com/office/drawing/2014/main" val="2614807128"/>
                    </a:ext>
                  </a:extLst>
                </a:gridCol>
                <a:gridCol w="836159">
                  <a:extLst>
                    <a:ext uri="{9D8B030D-6E8A-4147-A177-3AD203B41FA5}">
                      <a16:colId xmlns:a16="http://schemas.microsoft.com/office/drawing/2014/main" val="3407391601"/>
                    </a:ext>
                  </a:extLst>
                </a:gridCol>
                <a:gridCol w="836159">
                  <a:extLst>
                    <a:ext uri="{9D8B030D-6E8A-4147-A177-3AD203B41FA5}">
                      <a16:colId xmlns:a16="http://schemas.microsoft.com/office/drawing/2014/main" val="1231317871"/>
                    </a:ext>
                  </a:extLst>
                </a:gridCol>
                <a:gridCol w="836159">
                  <a:extLst>
                    <a:ext uri="{9D8B030D-6E8A-4147-A177-3AD203B41FA5}">
                      <a16:colId xmlns:a16="http://schemas.microsoft.com/office/drawing/2014/main" val="1706928881"/>
                    </a:ext>
                  </a:extLst>
                </a:gridCol>
                <a:gridCol w="789050">
                  <a:extLst>
                    <a:ext uri="{9D8B030D-6E8A-4147-A177-3AD203B41FA5}">
                      <a16:colId xmlns:a16="http://schemas.microsoft.com/office/drawing/2014/main" val="115474960"/>
                    </a:ext>
                  </a:extLst>
                </a:gridCol>
              </a:tblGrid>
              <a:tr h="785868">
                <a:tc>
                  <a:txBody>
                    <a:bodyPr/>
                    <a:lstStyle/>
                    <a:p>
                      <a:pPr algn="ctr" fontAlgn="b"/>
                      <a:r>
                        <a:rPr lang="en-US" sz="1300" b="0" i="0" u="none" strike="noStrike">
                          <a:solidFill>
                            <a:srgbClr val="000000"/>
                          </a:solidFill>
                          <a:effectLst/>
                          <a:latin typeface="Calibri" panose="020F0502020204030204" pitchFamily="34" charset="0"/>
                        </a:rPr>
                        <a:t>Year</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Annual HH Growth (Previous YR BLT)</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HH Size</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2.56</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2010 Census Housing Units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2010 Households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2010 Census Population</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3882922842"/>
                  </a:ext>
                </a:extLst>
              </a:tr>
              <a:tr h="397248">
                <a:tc>
                  <a:txBody>
                    <a:bodyPr/>
                    <a:lstStyle/>
                    <a:p>
                      <a:pPr algn="l" fontAlgn="b"/>
                      <a:r>
                        <a:rPr lang="en-US" sz="1300" b="1" i="0" u="none" strike="noStrike">
                          <a:solidFill>
                            <a:srgbClr val="000000"/>
                          </a:solidFill>
                          <a:effectLst/>
                          <a:latin typeface="Calibri" panose="020F0502020204030204" pitchFamily="34" charset="0"/>
                        </a:rPr>
                        <a:t>Cen 2010 (April 2010)</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HH Occ</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0.92</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3,082</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2,848</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7,298</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3666179616"/>
                  </a:ext>
                </a:extLst>
              </a:tr>
              <a:tr h="249535">
                <a:tc>
                  <a:txBody>
                    <a:bodyPr/>
                    <a:lstStyle/>
                    <a:p>
                      <a:pPr algn="ctr" fontAlgn="b"/>
                      <a:r>
                        <a:rPr lang="en-US" sz="1300" b="0" i="0" u="none" strike="noStrike">
                          <a:solidFill>
                            <a:srgbClr val="000000"/>
                          </a:solidFill>
                          <a:effectLst/>
                          <a:latin typeface="Calibri" panose="020F0502020204030204" pitchFamily="34" charset="0"/>
                        </a:rPr>
                        <a:t>1/1/2011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68</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3,133</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2,895</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7,418</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extLst>
                  <a:ext uri="{0D108BD9-81ED-4DB2-BD59-A6C34878D82A}">
                    <a16:rowId xmlns:a16="http://schemas.microsoft.com/office/drawing/2014/main" val="3989258822"/>
                  </a:ext>
                </a:extLst>
              </a:tr>
              <a:tr h="249535">
                <a:tc>
                  <a:txBody>
                    <a:bodyPr/>
                    <a:lstStyle/>
                    <a:p>
                      <a:pPr algn="ctr" fontAlgn="b"/>
                      <a:r>
                        <a:rPr lang="en-US" sz="1300" b="0" i="0" u="none" strike="noStrike">
                          <a:solidFill>
                            <a:srgbClr val="000000"/>
                          </a:solidFill>
                          <a:effectLst/>
                          <a:latin typeface="Calibri" panose="020F0502020204030204" pitchFamily="34" charset="0"/>
                        </a:rPr>
                        <a:t>1/1/2012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3,201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2,958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7,580</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572693457"/>
                  </a:ext>
                </a:extLst>
              </a:tr>
              <a:tr h="249535">
                <a:tc>
                  <a:txBody>
                    <a:bodyPr/>
                    <a:lstStyle/>
                    <a:p>
                      <a:pPr algn="ctr" fontAlgn="b"/>
                      <a:r>
                        <a:rPr lang="en-US" sz="1300" b="0" i="0" u="none" strike="noStrike">
                          <a:solidFill>
                            <a:srgbClr val="000000"/>
                          </a:solidFill>
                          <a:effectLst/>
                          <a:latin typeface="Calibri" panose="020F0502020204030204" pitchFamily="34" charset="0"/>
                        </a:rPr>
                        <a:t>1/1/2013</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54</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3,255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3,008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7,708</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463440293"/>
                  </a:ext>
                </a:extLst>
              </a:tr>
              <a:tr h="249535">
                <a:tc>
                  <a:txBody>
                    <a:bodyPr/>
                    <a:lstStyle/>
                    <a:p>
                      <a:pPr algn="ctr" fontAlgn="b"/>
                      <a:r>
                        <a:rPr lang="en-US" sz="1300" b="0" i="0" u="none" strike="noStrike">
                          <a:solidFill>
                            <a:srgbClr val="000000"/>
                          </a:solidFill>
                          <a:effectLst/>
                          <a:latin typeface="Calibri" panose="020F0502020204030204" pitchFamily="34" charset="0"/>
                        </a:rPr>
                        <a:t>1/1/2014</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74</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3,329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3,076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7,882</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4225236804"/>
                  </a:ext>
                </a:extLst>
              </a:tr>
              <a:tr h="249535">
                <a:tc>
                  <a:txBody>
                    <a:bodyPr/>
                    <a:lstStyle/>
                    <a:p>
                      <a:pPr algn="ctr" fontAlgn="b"/>
                      <a:r>
                        <a:rPr lang="en-US" sz="1300" b="0" i="0" u="none" strike="noStrike">
                          <a:solidFill>
                            <a:srgbClr val="000000"/>
                          </a:solidFill>
                          <a:effectLst/>
                          <a:latin typeface="Calibri" panose="020F0502020204030204" pitchFamily="34" charset="0"/>
                        </a:rPr>
                        <a:t>1/1/2015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3,437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3,176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8,139</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582327014"/>
                  </a:ext>
                </a:extLst>
              </a:tr>
              <a:tr h="249535">
                <a:tc>
                  <a:txBody>
                    <a:bodyPr/>
                    <a:lstStyle/>
                    <a:p>
                      <a:pPr algn="ctr" fontAlgn="b"/>
                      <a:r>
                        <a:rPr lang="en-US" sz="1300" b="0" i="0" u="none" strike="noStrike">
                          <a:solidFill>
                            <a:srgbClr val="000000"/>
                          </a:solidFill>
                          <a:effectLst/>
                          <a:latin typeface="Calibri" panose="020F0502020204030204" pitchFamily="34" charset="0"/>
                        </a:rPr>
                        <a:t>1/1/2016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134</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3,571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3,300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8,456</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953020504"/>
                  </a:ext>
                </a:extLst>
              </a:tr>
              <a:tr h="249535">
                <a:tc>
                  <a:txBody>
                    <a:bodyPr/>
                    <a:lstStyle/>
                    <a:p>
                      <a:pPr algn="ctr" fontAlgn="b"/>
                      <a:r>
                        <a:rPr lang="en-US" sz="1300" b="0" i="0" u="none" strike="noStrike">
                          <a:solidFill>
                            <a:srgbClr val="000000"/>
                          </a:solidFill>
                          <a:effectLst/>
                          <a:latin typeface="Calibri" panose="020F0502020204030204" pitchFamily="34" charset="0"/>
                        </a:rPr>
                        <a:t>1/1/2017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206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3,777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3,490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8,943</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681511583"/>
                  </a:ext>
                </a:extLst>
              </a:tr>
              <a:tr h="249535">
                <a:tc>
                  <a:txBody>
                    <a:bodyPr/>
                    <a:lstStyle/>
                    <a:p>
                      <a:pPr algn="ctr" fontAlgn="b"/>
                      <a:r>
                        <a:rPr lang="en-US" sz="1300" b="0" i="0" u="none" strike="noStrike">
                          <a:solidFill>
                            <a:srgbClr val="000000"/>
                          </a:solidFill>
                          <a:effectLst/>
                          <a:latin typeface="Calibri" panose="020F0502020204030204" pitchFamily="34" charset="0"/>
                        </a:rPr>
                        <a:t>1/1/2018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280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4,057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3,749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9,607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855744658"/>
                  </a:ext>
                </a:extLst>
              </a:tr>
              <a:tr h="249535">
                <a:tc>
                  <a:txBody>
                    <a:bodyPr/>
                    <a:lstStyle/>
                    <a:p>
                      <a:pPr algn="ctr" fontAlgn="b"/>
                      <a:r>
                        <a:rPr lang="en-US" sz="1300" b="0" i="0" u="none" strike="noStrike">
                          <a:solidFill>
                            <a:srgbClr val="000000"/>
                          </a:solidFill>
                          <a:effectLst/>
                          <a:latin typeface="Calibri" panose="020F0502020204030204" pitchFamily="34" charset="0"/>
                        </a:rPr>
                        <a:t>1/1/2019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262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4,319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3,991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10,227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753438705"/>
                  </a:ext>
                </a:extLst>
              </a:tr>
              <a:tr h="249535">
                <a:tc>
                  <a:txBody>
                    <a:bodyPr/>
                    <a:lstStyle/>
                    <a:p>
                      <a:pPr algn="ctr" fontAlgn="b"/>
                      <a:r>
                        <a:rPr lang="en-US" sz="1300" b="0" i="0" u="none" strike="noStrike">
                          <a:solidFill>
                            <a:srgbClr val="000000"/>
                          </a:solidFill>
                          <a:effectLst/>
                          <a:latin typeface="Calibri" panose="020F0502020204030204" pitchFamily="34" charset="0"/>
                        </a:rPr>
                        <a:t>1/1/2020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300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4,619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4,268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10,937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724161896"/>
                  </a:ext>
                </a:extLst>
              </a:tr>
              <a:tr h="785868">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l"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2020 Census Housing Units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2020 Households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2020 Census Population</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HH Size</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2.65</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l"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CE4D6"/>
                    </a:solidFill>
                  </a:tcPr>
                </a:tc>
                <a:tc>
                  <a:txBody>
                    <a:bodyPr/>
                    <a:lstStyle/>
                    <a:p>
                      <a:pPr algn="l"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CE4D6"/>
                    </a:solidFill>
                  </a:tcPr>
                </a:tc>
                <a:tc>
                  <a:txBody>
                    <a:bodyPr/>
                    <a:lstStyle/>
                    <a:p>
                      <a:pPr algn="l"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3392230490"/>
                  </a:ext>
                </a:extLst>
              </a:tr>
              <a:tr h="397248">
                <a:tc>
                  <a:txBody>
                    <a:bodyPr/>
                    <a:lstStyle/>
                    <a:p>
                      <a:pPr algn="l" fontAlgn="b"/>
                      <a:r>
                        <a:rPr lang="en-US" sz="1300" b="1" i="0" u="none" strike="noStrike">
                          <a:solidFill>
                            <a:srgbClr val="FFFFFF"/>
                          </a:solidFill>
                          <a:effectLst/>
                          <a:latin typeface="Calibri" panose="020F0502020204030204" pitchFamily="34" charset="0"/>
                        </a:rPr>
                        <a:t>Cen 2020 (April 2020)</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3,833</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3,596</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9,523</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HH Occ</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0.94</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4,705</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4,347</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11,139</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3939012854"/>
                  </a:ext>
                </a:extLst>
              </a:tr>
              <a:tr h="249535">
                <a:tc>
                  <a:txBody>
                    <a:bodyPr/>
                    <a:lstStyle/>
                    <a:p>
                      <a:pPr algn="ctr" fontAlgn="b"/>
                      <a:r>
                        <a:rPr lang="en-US" sz="1300" b="0" i="0" u="none" strike="noStrike">
                          <a:solidFill>
                            <a:srgbClr val="FFFFFF"/>
                          </a:solidFill>
                          <a:effectLst/>
                          <a:latin typeface="Calibri" panose="020F0502020204030204" pitchFamily="34" charset="0"/>
                        </a:rPr>
                        <a:t>1/1/2021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342</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4,090</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3,837</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10,161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4,961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4,584</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11,747</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extLst>
                  <a:ext uri="{0D108BD9-81ED-4DB2-BD59-A6C34878D82A}">
                    <a16:rowId xmlns:a16="http://schemas.microsoft.com/office/drawing/2014/main" val="263668607"/>
                  </a:ext>
                </a:extLst>
              </a:tr>
              <a:tr h="249535">
                <a:tc>
                  <a:txBody>
                    <a:bodyPr/>
                    <a:lstStyle/>
                    <a:p>
                      <a:pPr algn="ctr" fontAlgn="b"/>
                      <a:r>
                        <a:rPr lang="en-US" sz="1300" b="0" i="0" u="none" strike="noStrike">
                          <a:solidFill>
                            <a:srgbClr val="FFFFFF"/>
                          </a:solidFill>
                          <a:effectLst/>
                          <a:latin typeface="Calibri" panose="020F0502020204030204" pitchFamily="34" charset="0"/>
                        </a:rPr>
                        <a:t>1/1/2022</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498</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4,588</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4,304</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11,398</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5,459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5,045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12,928</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973912935"/>
                  </a:ext>
                </a:extLst>
              </a:tr>
              <a:tr h="249535">
                <a:tc>
                  <a:txBody>
                    <a:bodyPr/>
                    <a:lstStyle/>
                    <a:p>
                      <a:pPr algn="ctr" fontAlgn="b"/>
                      <a:r>
                        <a:rPr lang="en-US" sz="1300" b="0" i="0" u="none" strike="noStrike">
                          <a:solidFill>
                            <a:srgbClr val="FFFFFF"/>
                          </a:solidFill>
                          <a:effectLst/>
                          <a:latin typeface="Calibri" panose="020F0502020204030204" pitchFamily="34" charset="0"/>
                        </a:rPr>
                        <a:t>1/1/2023</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392</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4,980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4,672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12,372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5,851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5,407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13,855</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684465733"/>
                  </a:ext>
                </a:extLst>
              </a:tr>
              <a:tr h="249535">
                <a:tc>
                  <a:txBody>
                    <a:bodyPr/>
                    <a:lstStyle/>
                    <a:p>
                      <a:pPr algn="ctr" fontAlgn="b"/>
                      <a:r>
                        <a:rPr lang="en-US" sz="1300" b="0" i="0" u="none" strike="noStrike">
                          <a:solidFill>
                            <a:srgbClr val="FFFFFF"/>
                          </a:solidFill>
                          <a:effectLst/>
                          <a:latin typeface="Calibri" panose="020F0502020204030204" pitchFamily="34" charset="0"/>
                        </a:rPr>
                        <a:t>1/1/2024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411</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5,390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5,057</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13,392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6,262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5,786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14,827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519687189"/>
                  </a:ext>
                </a:extLst>
              </a:tr>
              <a:tr h="249535">
                <a:tc>
                  <a:txBody>
                    <a:bodyPr/>
                    <a:lstStyle/>
                    <a:p>
                      <a:pPr algn="ctr" fontAlgn="b"/>
                      <a:r>
                        <a:rPr lang="en-US" sz="1300" b="1" i="0" u="none" strike="noStrike">
                          <a:solidFill>
                            <a:srgbClr val="FFFFFF"/>
                          </a:solidFill>
                          <a:effectLst/>
                          <a:latin typeface="Calibri" panose="020F0502020204030204" pitchFamily="34" charset="0"/>
                        </a:rPr>
                        <a:t>1/1/2025</a:t>
                      </a:r>
                    </a:p>
                  </a:txBody>
                  <a:tcPr marL="8628" marR="8628" marT="8628" marB="0" anchor="b">
                    <a:lnL>
                      <a:noFill/>
                    </a:lnL>
                    <a:lnR>
                      <a:noFill/>
                    </a:lnR>
                    <a:lnT>
                      <a:noFill/>
                    </a:lnT>
                    <a:lnB>
                      <a:noFill/>
                    </a:lnB>
                    <a:solidFill>
                      <a:srgbClr val="548235"/>
                    </a:solidFill>
                  </a:tcPr>
                </a:tc>
                <a:tc>
                  <a:txBody>
                    <a:bodyPr/>
                    <a:lstStyle/>
                    <a:p>
                      <a:pPr algn="ctr" fontAlgn="b"/>
                      <a:r>
                        <a:rPr lang="en-US" sz="1300" b="1" i="1" u="none" strike="noStrike">
                          <a:solidFill>
                            <a:srgbClr val="FFFFFF"/>
                          </a:solidFill>
                          <a:effectLst/>
                          <a:latin typeface="Calibri" panose="020F0502020204030204" pitchFamily="34" charset="0"/>
                        </a:rPr>
                        <a:t>434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5,824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5,464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14,470</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6,695</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6,187</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15,854</a:t>
                      </a:r>
                    </a:p>
                  </a:txBody>
                  <a:tcPr marL="8628" marR="8628" marT="8628" marB="0" anchor="b">
                    <a:lnL>
                      <a:noFill/>
                    </a:lnL>
                    <a:lnR>
                      <a:noFill/>
                    </a:lnR>
                    <a:lnT>
                      <a:noFill/>
                    </a:lnT>
                    <a:lnB>
                      <a:noFill/>
                    </a:lnB>
                    <a:solidFill>
                      <a:srgbClr val="A9D08E"/>
                    </a:solidFill>
                  </a:tcPr>
                </a:tc>
                <a:extLst>
                  <a:ext uri="{0D108BD9-81ED-4DB2-BD59-A6C34878D82A}">
                    <a16:rowId xmlns:a16="http://schemas.microsoft.com/office/drawing/2014/main" val="1303781737"/>
                  </a:ext>
                </a:extLst>
              </a:tr>
              <a:tr h="249535">
                <a:tc>
                  <a:txBody>
                    <a:bodyPr/>
                    <a:lstStyle/>
                    <a:p>
                      <a:pPr algn="ctr" fontAlgn="b"/>
                      <a:r>
                        <a:rPr lang="en-US" sz="1300" b="0" i="0" u="none" strike="noStrike">
                          <a:solidFill>
                            <a:srgbClr val="FFFFFF"/>
                          </a:solidFill>
                          <a:effectLst/>
                          <a:latin typeface="Calibri" panose="020F0502020204030204" pitchFamily="34" charset="0"/>
                        </a:rPr>
                        <a:t>1/1/2026</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410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6,234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5,848</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15,487</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7,105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6,566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16,825</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722461930"/>
                  </a:ext>
                </a:extLst>
              </a:tr>
              <a:tr h="249535">
                <a:tc>
                  <a:txBody>
                    <a:bodyPr/>
                    <a:lstStyle/>
                    <a:p>
                      <a:pPr algn="ctr" fontAlgn="b"/>
                      <a:r>
                        <a:rPr lang="en-US" sz="1300" b="0" i="0" u="none" strike="noStrike">
                          <a:solidFill>
                            <a:srgbClr val="FFFFFF"/>
                          </a:solidFill>
                          <a:effectLst/>
                          <a:latin typeface="Calibri" panose="020F0502020204030204" pitchFamily="34" charset="0"/>
                        </a:rPr>
                        <a:t>1/1/2027</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200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6,434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6,036</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15,985</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7,305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6,751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17,299</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456919490"/>
                  </a:ext>
                </a:extLst>
              </a:tr>
              <a:tr h="249535">
                <a:tc>
                  <a:txBody>
                    <a:bodyPr/>
                    <a:lstStyle/>
                    <a:p>
                      <a:pPr algn="ctr" fontAlgn="b"/>
                      <a:r>
                        <a:rPr lang="en-US" sz="1300" b="0" i="0" u="none" strike="noStrike">
                          <a:solidFill>
                            <a:srgbClr val="FFFFFF"/>
                          </a:solidFill>
                          <a:effectLst/>
                          <a:latin typeface="Calibri" panose="020F0502020204030204" pitchFamily="34" charset="0"/>
                        </a:rPr>
                        <a:t>1/1/2028</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450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6,884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6,458</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17,102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7,755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7,166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18,363</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665091711"/>
                  </a:ext>
                </a:extLst>
              </a:tr>
              <a:tr h="249535">
                <a:tc>
                  <a:txBody>
                    <a:bodyPr/>
                    <a:lstStyle/>
                    <a:p>
                      <a:pPr algn="ctr" fontAlgn="b"/>
                      <a:r>
                        <a:rPr lang="en-US" sz="1300" b="0" i="0" u="none" strike="noStrike">
                          <a:solidFill>
                            <a:srgbClr val="FFFFFF"/>
                          </a:solidFill>
                          <a:effectLst/>
                          <a:latin typeface="Calibri" panose="020F0502020204030204" pitchFamily="34" charset="0"/>
                        </a:rPr>
                        <a:t>1/1/2029</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450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7,334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6,880</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18,220</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8,205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7,582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19,429</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455599364"/>
                  </a:ext>
                </a:extLst>
              </a:tr>
              <a:tr h="249535">
                <a:tc>
                  <a:txBody>
                    <a:bodyPr/>
                    <a:lstStyle/>
                    <a:p>
                      <a:pPr algn="ctr" fontAlgn="b"/>
                      <a:r>
                        <a:rPr lang="en-US" sz="1300" b="0" i="0" u="none" strike="noStrike">
                          <a:solidFill>
                            <a:srgbClr val="FFFFFF"/>
                          </a:solidFill>
                          <a:effectLst/>
                          <a:latin typeface="Calibri" panose="020F0502020204030204" pitchFamily="34" charset="0"/>
                        </a:rPr>
                        <a:t>1/1/2030</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450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7,784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7,302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19,337</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8,655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7,998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20,495</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662484839"/>
                  </a:ext>
                </a:extLst>
              </a:tr>
              <a:tr h="249535">
                <a:tc>
                  <a:txBody>
                    <a:bodyPr/>
                    <a:lstStyle/>
                    <a:p>
                      <a:pPr algn="ctr" fontAlgn="b"/>
                      <a:r>
                        <a:rPr lang="en-US" sz="1300" b="0" i="0" u="none" strike="noStrike">
                          <a:solidFill>
                            <a:srgbClr val="FFFFFF"/>
                          </a:solidFill>
                          <a:effectLst/>
                          <a:latin typeface="Calibri" panose="020F0502020204030204" pitchFamily="34" charset="0"/>
                        </a:rPr>
                        <a:t>1/1/2031</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700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8,484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7,959</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21,077</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9,355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8,645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22,153</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500957638"/>
                  </a:ext>
                </a:extLst>
              </a:tr>
              <a:tr h="249535">
                <a:tc>
                  <a:txBody>
                    <a:bodyPr/>
                    <a:lstStyle/>
                    <a:p>
                      <a:pPr algn="ctr" fontAlgn="b"/>
                      <a:r>
                        <a:rPr lang="en-US" sz="1300" b="0" i="0" u="none" strike="noStrike">
                          <a:solidFill>
                            <a:srgbClr val="FFFFFF"/>
                          </a:solidFill>
                          <a:effectLst/>
                          <a:latin typeface="Calibri" panose="020F0502020204030204" pitchFamily="34" charset="0"/>
                        </a:rPr>
                        <a:t>1/1/2032</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700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9,184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8,616</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22,817</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10,055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9,292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23,811</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997140575"/>
                  </a:ext>
                </a:extLst>
              </a:tr>
              <a:tr h="249535">
                <a:tc>
                  <a:txBody>
                    <a:bodyPr/>
                    <a:lstStyle/>
                    <a:p>
                      <a:pPr algn="ctr" fontAlgn="b"/>
                      <a:r>
                        <a:rPr lang="en-US" sz="1300" b="0" i="0" u="none" strike="noStrike">
                          <a:solidFill>
                            <a:srgbClr val="FFFFFF"/>
                          </a:solidFill>
                          <a:effectLst/>
                          <a:latin typeface="Calibri" panose="020F0502020204030204" pitchFamily="34" charset="0"/>
                        </a:rPr>
                        <a:t>1/1/2033</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700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9,884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9,273</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24,557</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10,755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9,939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25,469</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928929155"/>
                  </a:ext>
                </a:extLst>
              </a:tr>
              <a:tr h="249535">
                <a:tc>
                  <a:txBody>
                    <a:bodyPr/>
                    <a:lstStyle/>
                    <a:p>
                      <a:pPr algn="ctr" fontAlgn="b"/>
                      <a:r>
                        <a:rPr lang="en-US" sz="1300" b="0" i="0" u="none" strike="noStrike">
                          <a:solidFill>
                            <a:srgbClr val="FFFFFF"/>
                          </a:solidFill>
                          <a:effectLst/>
                          <a:latin typeface="Calibri" panose="020F0502020204030204" pitchFamily="34" charset="0"/>
                        </a:rPr>
                        <a:t>1/1/2034</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700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10,584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9,929</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26,294</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11,455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10,585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27,124</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548105158"/>
                  </a:ext>
                </a:extLst>
              </a:tr>
              <a:tr h="249535">
                <a:tc>
                  <a:txBody>
                    <a:bodyPr/>
                    <a:lstStyle/>
                    <a:p>
                      <a:pPr algn="ctr" fontAlgn="b"/>
                      <a:r>
                        <a:rPr lang="en-US" sz="1300" b="1" i="0" u="none" strike="noStrike">
                          <a:solidFill>
                            <a:srgbClr val="FFFFFF"/>
                          </a:solidFill>
                          <a:effectLst/>
                          <a:latin typeface="Calibri" panose="020F0502020204030204" pitchFamily="34" charset="0"/>
                        </a:rPr>
                        <a:t>1/1/2035</a:t>
                      </a:r>
                    </a:p>
                  </a:txBody>
                  <a:tcPr marL="8628" marR="8628" marT="8628" marB="0" anchor="b">
                    <a:lnL>
                      <a:noFill/>
                    </a:lnL>
                    <a:lnR>
                      <a:noFill/>
                    </a:lnR>
                    <a:lnT>
                      <a:noFill/>
                    </a:lnT>
                    <a:lnB>
                      <a:noFill/>
                    </a:lnB>
                    <a:solidFill>
                      <a:srgbClr val="548235"/>
                    </a:solidFill>
                  </a:tcPr>
                </a:tc>
                <a:tc>
                  <a:txBody>
                    <a:bodyPr/>
                    <a:lstStyle/>
                    <a:p>
                      <a:pPr algn="ctr" fontAlgn="b"/>
                      <a:r>
                        <a:rPr lang="en-US" sz="1300" b="1" i="1" u="none" strike="noStrike">
                          <a:solidFill>
                            <a:srgbClr val="FFFFFF"/>
                          </a:solidFill>
                          <a:effectLst/>
                          <a:latin typeface="Calibri" panose="020F0502020204030204" pitchFamily="34" charset="0"/>
                        </a:rPr>
                        <a:t>700</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11,284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10,586</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28,034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12,155</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11,232</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dirty="0">
                          <a:solidFill>
                            <a:srgbClr val="000000"/>
                          </a:solidFill>
                          <a:effectLst/>
                          <a:latin typeface="Calibri" panose="020F0502020204030204" pitchFamily="34" charset="0"/>
                        </a:rPr>
                        <a:t>28,782</a:t>
                      </a:r>
                    </a:p>
                  </a:txBody>
                  <a:tcPr marL="8628" marR="8628" marT="8628" marB="0" anchor="b">
                    <a:lnL>
                      <a:noFill/>
                    </a:lnL>
                    <a:lnR>
                      <a:noFill/>
                    </a:lnR>
                    <a:lnT>
                      <a:noFill/>
                    </a:lnT>
                    <a:lnB>
                      <a:noFill/>
                    </a:lnB>
                    <a:solidFill>
                      <a:srgbClr val="A9D08E"/>
                    </a:solidFill>
                  </a:tcPr>
                </a:tc>
                <a:extLst>
                  <a:ext uri="{0D108BD9-81ED-4DB2-BD59-A6C34878D82A}">
                    <a16:rowId xmlns:a16="http://schemas.microsoft.com/office/drawing/2014/main" val="4070338070"/>
                  </a:ext>
                </a:extLst>
              </a:tr>
            </a:tbl>
          </a:graphicData>
        </a:graphic>
      </p:graphicFrame>
    </p:spTree>
    <p:extLst>
      <p:ext uri="{BB962C8B-B14F-4D97-AF65-F5344CB8AC3E}">
        <p14:creationId xmlns:p14="http://schemas.microsoft.com/office/powerpoint/2010/main" val="3326800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3FC911-8E98-3145-8223-CB9A51D721E2}"/>
              </a:ext>
            </a:extLst>
          </p:cNvPr>
          <p:cNvSpPr>
            <a:spLocks noGrp="1"/>
          </p:cNvSpPr>
          <p:nvPr>
            <p:ph type="sldNum" sz="quarter" idx="12"/>
          </p:nvPr>
        </p:nvSpPr>
        <p:spPr/>
        <p:txBody>
          <a:bodyPr/>
          <a:lstStyle/>
          <a:p>
            <a:pPr algn="r" defTabSz="291406">
              <a:defRPr/>
            </a:pPr>
            <a:fld id="{010974C9-39F3-3947-8B5D-BF1F533E6409}" type="slidenum">
              <a:rPr lang="en-US" sz="1275">
                <a:solidFill>
                  <a:srgbClr val="000000"/>
                </a:solidFill>
              </a:rPr>
              <a:pPr algn="r" defTabSz="291406">
                <a:defRPr/>
              </a:pPr>
              <a:t>25</a:t>
            </a:fld>
            <a:endParaRPr lang="en-US" sz="1275">
              <a:solidFill>
                <a:srgbClr val="000000"/>
              </a:solidFill>
            </a:endParaRPr>
          </a:p>
        </p:txBody>
      </p:sp>
      <p:sp>
        <p:nvSpPr>
          <p:cNvPr id="7" name="Title 10">
            <a:extLst>
              <a:ext uri="{FF2B5EF4-FFF2-40B4-BE49-F238E27FC236}">
                <a16:creationId xmlns:a16="http://schemas.microsoft.com/office/drawing/2014/main" id="{06CEFA43-2D50-4690-9B83-B4C5B6F046C3}"/>
              </a:ext>
            </a:extLst>
          </p:cNvPr>
          <p:cNvSpPr>
            <a:spLocks noGrp="1"/>
          </p:cNvSpPr>
          <p:nvPr>
            <p:ph type="title"/>
          </p:nvPr>
        </p:nvSpPr>
        <p:spPr>
          <a:xfrm>
            <a:off x="8925725" y="1848058"/>
            <a:ext cx="6280599" cy="1204980"/>
          </a:xfrm>
        </p:spPr>
        <p:txBody>
          <a:bodyPr/>
          <a:lstStyle/>
          <a:p>
            <a:pPr algn="ctr"/>
            <a:r>
              <a:rPr lang="en-US" sz="3570" dirty="0"/>
              <a:t>Salado Public Library District</a:t>
            </a:r>
            <a:br>
              <a:rPr lang="en-US" sz="3570" dirty="0"/>
            </a:br>
            <a:r>
              <a:rPr lang="en-US" sz="3570" dirty="0"/>
              <a:t>10 – Year Projection Projections</a:t>
            </a:r>
            <a:br>
              <a:rPr lang="en-US" sz="3570" dirty="0"/>
            </a:br>
            <a:r>
              <a:rPr lang="en-US" sz="3570" dirty="0"/>
              <a:t>Mid Scenario</a:t>
            </a:r>
          </a:p>
        </p:txBody>
      </p:sp>
      <p:sp>
        <p:nvSpPr>
          <p:cNvPr id="3" name="TextBox 2">
            <a:extLst>
              <a:ext uri="{FF2B5EF4-FFF2-40B4-BE49-F238E27FC236}">
                <a16:creationId xmlns:a16="http://schemas.microsoft.com/office/drawing/2014/main" id="{F9C94DE0-797F-42D9-AC58-47684B47AC2A}"/>
              </a:ext>
            </a:extLst>
          </p:cNvPr>
          <p:cNvSpPr txBox="1"/>
          <p:nvPr/>
        </p:nvSpPr>
        <p:spPr>
          <a:xfrm>
            <a:off x="9678875" y="3494235"/>
            <a:ext cx="4675842" cy="1740476"/>
          </a:xfrm>
          <a:prstGeom prst="rect">
            <a:avLst/>
          </a:prstGeom>
          <a:noFill/>
        </p:spPr>
        <p:txBody>
          <a:bodyPr wrap="square" rtlCol="0">
            <a:spAutoFit/>
          </a:bodyPr>
          <a:lstStyle/>
          <a:p>
            <a:pPr marL="218599" indent="-218599">
              <a:buFont typeface="Arial" panose="020B0604020202020204" pitchFamily="34" charset="0"/>
              <a:buChar char="•"/>
            </a:pPr>
            <a:r>
              <a:rPr lang="en-US" sz="1530" dirty="0">
                <a:latin typeface="Calibri" panose="020F0502020204030204" pitchFamily="34" charset="0"/>
                <a:cs typeface="Calibri" panose="020F0502020204030204" pitchFamily="34" charset="0"/>
              </a:rPr>
              <a:t>This Scenario represents the impact on population if new home construction adds almost 7,000 homes in the next 10 years. </a:t>
            </a:r>
          </a:p>
          <a:p>
            <a:pPr marL="218599" indent="-218599">
              <a:buFont typeface="Arial" panose="020B0604020202020204" pitchFamily="34" charset="0"/>
              <a:buChar char="•"/>
            </a:pPr>
            <a:r>
              <a:rPr lang="en-US" sz="1530" dirty="0">
                <a:latin typeface="Calibri" panose="020F0502020204030204" pitchFamily="34" charset="0"/>
                <a:cs typeface="Calibri" panose="020F0502020204030204" pitchFamily="34" charset="0"/>
              </a:rPr>
              <a:t>This would represent current housing trends continuing to increase as growth spreads north from Austin through Round Rock and Jarrell. </a:t>
            </a:r>
          </a:p>
          <a:p>
            <a:pPr marL="218599" indent="-218599">
              <a:buFont typeface="Arial" panose="020B0604020202020204" pitchFamily="34" charset="0"/>
              <a:buChar char="•"/>
            </a:pPr>
            <a:r>
              <a:rPr lang="en-US" sz="1530" dirty="0">
                <a:latin typeface="Calibri" panose="020F0502020204030204" pitchFamily="34" charset="0"/>
                <a:cs typeface="Calibri" panose="020F0502020204030204" pitchFamily="34" charset="0"/>
              </a:rPr>
              <a:t>Averaging just over 600 homes per year.</a:t>
            </a:r>
          </a:p>
        </p:txBody>
      </p:sp>
      <p:graphicFrame>
        <p:nvGraphicFramePr>
          <p:cNvPr id="6" name="Table 5">
            <a:extLst>
              <a:ext uri="{FF2B5EF4-FFF2-40B4-BE49-F238E27FC236}">
                <a16:creationId xmlns:a16="http://schemas.microsoft.com/office/drawing/2014/main" id="{72CC9058-AA94-49A2-A2BF-36C362DCDD85}"/>
              </a:ext>
            </a:extLst>
          </p:cNvPr>
          <p:cNvGraphicFramePr>
            <a:graphicFrameLocks noGrp="1"/>
          </p:cNvGraphicFramePr>
          <p:nvPr/>
        </p:nvGraphicFramePr>
        <p:xfrm>
          <a:off x="87755" y="761787"/>
          <a:ext cx="8988405" cy="8452038"/>
        </p:xfrm>
        <a:graphic>
          <a:graphicData uri="http://schemas.openxmlformats.org/drawingml/2006/table">
            <a:tbl>
              <a:tblPr/>
              <a:tblGrid>
                <a:gridCol w="1227333">
                  <a:extLst>
                    <a:ext uri="{9D8B030D-6E8A-4147-A177-3AD203B41FA5}">
                      <a16:colId xmlns:a16="http://schemas.microsoft.com/office/drawing/2014/main" val="4018893629"/>
                    </a:ext>
                  </a:extLst>
                </a:gridCol>
                <a:gridCol w="1082942">
                  <a:extLst>
                    <a:ext uri="{9D8B030D-6E8A-4147-A177-3AD203B41FA5}">
                      <a16:colId xmlns:a16="http://schemas.microsoft.com/office/drawing/2014/main" val="964989482"/>
                    </a:ext>
                  </a:extLst>
                </a:gridCol>
                <a:gridCol w="794157">
                  <a:extLst>
                    <a:ext uri="{9D8B030D-6E8A-4147-A177-3AD203B41FA5}">
                      <a16:colId xmlns:a16="http://schemas.microsoft.com/office/drawing/2014/main" val="1838399504"/>
                    </a:ext>
                  </a:extLst>
                </a:gridCol>
                <a:gridCol w="806189">
                  <a:extLst>
                    <a:ext uri="{9D8B030D-6E8A-4147-A177-3AD203B41FA5}">
                      <a16:colId xmlns:a16="http://schemas.microsoft.com/office/drawing/2014/main" val="2638081527"/>
                    </a:ext>
                  </a:extLst>
                </a:gridCol>
                <a:gridCol w="854319">
                  <a:extLst>
                    <a:ext uri="{9D8B030D-6E8A-4147-A177-3AD203B41FA5}">
                      <a16:colId xmlns:a16="http://schemas.microsoft.com/office/drawing/2014/main" val="865846977"/>
                    </a:ext>
                  </a:extLst>
                </a:gridCol>
                <a:gridCol w="854319">
                  <a:extLst>
                    <a:ext uri="{9D8B030D-6E8A-4147-A177-3AD203B41FA5}">
                      <a16:colId xmlns:a16="http://schemas.microsoft.com/office/drawing/2014/main" val="3489128604"/>
                    </a:ext>
                  </a:extLst>
                </a:gridCol>
                <a:gridCol w="854319">
                  <a:extLst>
                    <a:ext uri="{9D8B030D-6E8A-4147-A177-3AD203B41FA5}">
                      <a16:colId xmlns:a16="http://schemas.microsoft.com/office/drawing/2014/main" val="2371231169"/>
                    </a:ext>
                  </a:extLst>
                </a:gridCol>
                <a:gridCol w="854319">
                  <a:extLst>
                    <a:ext uri="{9D8B030D-6E8A-4147-A177-3AD203B41FA5}">
                      <a16:colId xmlns:a16="http://schemas.microsoft.com/office/drawing/2014/main" val="1235236505"/>
                    </a:ext>
                  </a:extLst>
                </a:gridCol>
                <a:gridCol w="854319">
                  <a:extLst>
                    <a:ext uri="{9D8B030D-6E8A-4147-A177-3AD203B41FA5}">
                      <a16:colId xmlns:a16="http://schemas.microsoft.com/office/drawing/2014/main" val="432286008"/>
                    </a:ext>
                  </a:extLst>
                </a:gridCol>
                <a:gridCol w="806189">
                  <a:extLst>
                    <a:ext uri="{9D8B030D-6E8A-4147-A177-3AD203B41FA5}">
                      <a16:colId xmlns:a16="http://schemas.microsoft.com/office/drawing/2014/main" val="2020324527"/>
                    </a:ext>
                  </a:extLst>
                </a:gridCol>
              </a:tblGrid>
              <a:tr h="839673">
                <a:tc>
                  <a:txBody>
                    <a:bodyPr/>
                    <a:lstStyle/>
                    <a:p>
                      <a:pPr algn="ctr" fontAlgn="b"/>
                      <a:r>
                        <a:rPr lang="en-US" sz="1300" b="0" i="0" u="none" strike="noStrike">
                          <a:solidFill>
                            <a:srgbClr val="000000"/>
                          </a:solidFill>
                          <a:effectLst/>
                          <a:latin typeface="Calibri" panose="020F0502020204030204" pitchFamily="34" charset="0"/>
                        </a:rPr>
                        <a:t>Year</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Annual HH Growth (Previous YR BLT)</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dirty="0">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HH Size</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2.56</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2010 Census Housing Units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2010 Households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0" i="0" u="none" strike="noStrike">
                          <a:solidFill>
                            <a:srgbClr val="000000"/>
                          </a:solidFill>
                          <a:effectLst/>
                          <a:latin typeface="Calibri" panose="020F0502020204030204" pitchFamily="34" charset="0"/>
                        </a:rPr>
                        <a:t>2010 Census Population</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3908765084"/>
                  </a:ext>
                </a:extLst>
              </a:tr>
              <a:tr h="424446">
                <a:tc>
                  <a:txBody>
                    <a:bodyPr/>
                    <a:lstStyle/>
                    <a:p>
                      <a:pPr algn="l" fontAlgn="b"/>
                      <a:r>
                        <a:rPr lang="en-US" sz="1300" b="1" i="0" u="none" strike="noStrike">
                          <a:solidFill>
                            <a:srgbClr val="000000"/>
                          </a:solidFill>
                          <a:effectLst/>
                          <a:latin typeface="Calibri" panose="020F0502020204030204" pitchFamily="34" charset="0"/>
                        </a:rPr>
                        <a:t>Cen 2010 (April 2010)</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HH Occ</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0.92</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3,082</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2,848</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300" b="1" i="0" u="none" strike="noStrike">
                          <a:solidFill>
                            <a:srgbClr val="000000"/>
                          </a:solidFill>
                          <a:effectLst/>
                          <a:latin typeface="Calibri" panose="020F0502020204030204" pitchFamily="34" charset="0"/>
                        </a:rPr>
                        <a:t>7,298</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2354259499"/>
                  </a:ext>
                </a:extLst>
              </a:tr>
              <a:tr h="236952">
                <a:tc>
                  <a:txBody>
                    <a:bodyPr/>
                    <a:lstStyle/>
                    <a:p>
                      <a:pPr algn="ctr" fontAlgn="b"/>
                      <a:r>
                        <a:rPr lang="en-US" sz="1300" b="0" i="0" u="none" strike="noStrike">
                          <a:solidFill>
                            <a:srgbClr val="000000"/>
                          </a:solidFill>
                          <a:effectLst/>
                          <a:latin typeface="Calibri" panose="020F0502020204030204" pitchFamily="34" charset="0"/>
                        </a:rPr>
                        <a:t>1/1/2011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68</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3,133</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2,895</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7,418</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extLst>
                  <a:ext uri="{0D108BD9-81ED-4DB2-BD59-A6C34878D82A}">
                    <a16:rowId xmlns:a16="http://schemas.microsoft.com/office/drawing/2014/main" val="3619860747"/>
                  </a:ext>
                </a:extLst>
              </a:tr>
              <a:tr h="236952">
                <a:tc>
                  <a:txBody>
                    <a:bodyPr/>
                    <a:lstStyle/>
                    <a:p>
                      <a:pPr algn="ctr" fontAlgn="b"/>
                      <a:r>
                        <a:rPr lang="en-US" sz="1300" b="0" i="0" u="none" strike="noStrike">
                          <a:solidFill>
                            <a:srgbClr val="000000"/>
                          </a:solidFill>
                          <a:effectLst/>
                          <a:latin typeface="Calibri" panose="020F0502020204030204" pitchFamily="34" charset="0"/>
                        </a:rPr>
                        <a:t>1/1/2012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3,201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2,958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7,580</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260222075"/>
                  </a:ext>
                </a:extLst>
              </a:tr>
              <a:tr h="236952">
                <a:tc>
                  <a:txBody>
                    <a:bodyPr/>
                    <a:lstStyle/>
                    <a:p>
                      <a:pPr algn="ctr" fontAlgn="b"/>
                      <a:r>
                        <a:rPr lang="en-US" sz="1300" b="0" i="0" u="none" strike="noStrike">
                          <a:solidFill>
                            <a:srgbClr val="000000"/>
                          </a:solidFill>
                          <a:effectLst/>
                          <a:latin typeface="Calibri" panose="020F0502020204030204" pitchFamily="34" charset="0"/>
                        </a:rPr>
                        <a:t>1/1/2013</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54</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3,255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3,008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7,708</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890997724"/>
                  </a:ext>
                </a:extLst>
              </a:tr>
              <a:tr h="236952">
                <a:tc>
                  <a:txBody>
                    <a:bodyPr/>
                    <a:lstStyle/>
                    <a:p>
                      <a:pPr algn="ctr" fontAlgn="b"/>
                      <a:r>
                        <a:rPr lang="en-US" sz="1300" b="0" i="0" u="none" strike="noStrike">
                          <a:solidFill>
                            <a:srgbClr val="000000"/>
                          </a:solidFill>
                          <a:effectLst/>
                          <a:latin typeface="Calibri" panose="020F0502020204030204" pitchFamily="34" charset="0"/>
                        </a:rPr>
                        <a:t>1/1/2014</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74</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3,329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3,076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7,882</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23426675"/>
                  </a:ext>
                </a:extLst>
              </a:tr>
              <a:tr h="236952">
                <a:tc>
                  <a:txBody>
                    <a:bodyPr/>
                    <a:lstStyle/>
                    <a:p>
                      <a:pPr algn="ctr" fontAlgn="b"/>
                      <a:r>
                        <a:rPr lang="en-US" sz="1300" b="0" i="0" u="none" strike="noStrike">
                          <a:solidFill>
                            <a:srgbClr val="000000"/>
                          </a:solidFill>
                          <a:effectLst/>
                          <a:latin typeface="Calibri" panose="020F0502020204030204" pitchFamily="34" charset="0"/>
                        </a:rPr>
                        <a:t>1/1/2015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3,437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3,176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8,139</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211259137"/>
                  </a:ext>
                </a:extLst>
              </a:tr>
              <a:tr h="236952">
                <a:tc>
                  <a:txBody>
                    <a:bodyPr/>
                    <a:lstStyle/>
                    <a:p>
                      <a:pPr algn="ctr" fontAlgn="b"/>
                      <a:r>
                        <a:rPr lang="en-US" sz="1300" b="0" i="0" u="none" strike="noStrike">
                          <a:solidFill>
                            <a:srgbClr val="000000"/>
                          </a:solidFill>
                          <a:effectLst/>
                          <a:latin typeface="Calibri" panose="020F0502020204030204" pitchFamily="34" charset="0"/>
                        </a:rPr>
                        <a:t>1/1/2016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134</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3,571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3,300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8,456</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654470342"/>
                  </a:ext>
                </a:extLst>
              </a:tr>
              <a:tr h="236952">
                <a:tc>
                  <a:txBody>
                    <a:bodyPr/>
                    <a:lstStyle/>
                    <a:p>
                      <a:pPr algn="ctr" fontAlgn="b"/>
                      <a:r>
                        <a:rPr lang="en-US" sz="1300" b="0" i="0" u="none" strike="noStrike">
                          <a:solidFill>
                            <a:srgbClr val="000000"/>
                          </a:solidFill>
                          <a:effectLst/>
                          <a:latin typeface="Calibri" panose="020F0502020204030204" pitchFamily="34" charset="0"/>
                        </a:rPr>
                        <a:t>1/1/2017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206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3,777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3,490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8,943</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00468797"/>
                  </a:ext>
                </a:extLst>
              </a:tr>
              <a:tr h="236952">
                <a:tc>
                  <a:txBody>
                    <a:bodyPr/>
                    <a:lstStyle/>
                    <a:p>
                      <a:pPr algn="ctr" fontAlgn="b"/>
                      <a:r>
                        <a:rPr lang="en-US" sz="1300" b="0" i="0" u="none" strike="noStrike">
                          <a:solidFill>
                            <a:srgbClr val="000000"/>
                          </a:solidFill>
                          <a:effectLst/>
                          <a:latin typeface="Calibri" panose="020F0502020204030204" pitchFamily="34" charset="0"/>
                        </a:rPr>
                        <a:t>1/1/2018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280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4,057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3,749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9,607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161605855"/>
                  </a:ext>
                </a:extLst>
              </a:tr>
              <a:tr h="236952">
                <a:tc>
                  <a:txBody>
                    <a:bodyPr/>
                    <a:lstStyle/>
                    <a:p>
                      <a:pPr algn="ctr" fontAlgn="b"/>
                      <a:r>
                        <a:rPr lang="en-US" sz="1300" b="0" i="0" u="none" strike="noStrike">
                          <a:solidFill>
                            <a:srgbClr val="000000"/>
                          </a:solidFill>
                          <a:effectLst/>
                          <a:latin typeface="Calibri" panose="020F0502020204030204" pitchFamily="34" charset="0"/>
                        </a:rPr>
                        <a:t>1/1/2019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262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4,319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3,991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10,227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482056465"/>
                  </a:ext>
                </a:extLst>
              </a:tr>
              <a:tr h="236952">
                <a:tc>
                  <a:txBody>
                    <a:bodyPr/>
                    <a:lstStyle/>
                    <a:p>
                      <a:pPr algn="ctr" fontAlgn="b"/>
                      <a:r>
                        <a:rPr lang="en-US" sz="1300" b="0" i="0" u="none" strike="noStrike">
                          <a:solidFill>
                            <a:srgbClr val="000000"/>
                          </a:solidFill>
                          <a:effectLst/>
                          <a:latin typeface="Calibri" panose="020F0502020204030204" pitchFamily="34" charset="0"/>
                        </a:rPr>
                        <a:t>1/1/2020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300</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4,619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4,268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10,937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531384720"/>
                  </a:ext>
                </a:extLst>
              </a:tr>
              <a:tr h="839673">
                <a:tc>
                  <a:txBody>
                    <a:bodyPr/>
                    <a:lstStyle/>
                    <a:p>
                      <a:pPr algn="ctr"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l" fontAlgn="b"/>
                      <a:r>
                        <a:rPr lang="en-US" sz="1300" b="0" i="0" u="none" strike="noStrike" dirty="0">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2020 Census Housing Units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2020 Households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2020 Census Population</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HH Size</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2.65</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l"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CE4D6"/>
                    </a:solidFill>
                  </a:tcPr>
                </a:tc>
                <a:tc>
                  <a:txBody>
                    <a:bodyPr/>
                    <a:lstStyle/>
                    <a:p>
                      <a:pPr algn="l" fontAlgn="b"/>
                      <a:r>
                        <a:rPr lang="en-US" sz="13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CE4D6"/>
                    </a:solidFill>
                  </a:tcPr>
                </a:tc>
                <a:tc>
                  <a:txBody>
                    <a:bodyPr/>
                    <a:lstStyle/>
                    <a:p>
                      <a:pPr algn="l" fontAlgn="b"/>
                      <a:r>
                        <a:rPr lang="en-US" sz="1300" b="0" i="0" u="none" strike="noStrike" dirty="0">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1399378495"/>
                  </a:ext>
                </a:extLst>
              </a:tr>
              <a:tr h="424446">
                <a:tc>
                  <a:txBody>
                    <a:bodyPr/>
                    <a:lstStyle/>
                    <a:p>
                      <a:pPr algn="l" fontAlgn="b"/>
                      <a:r>
                        <a:rPr lang="en-US" sz="1300" b="1" i="0" u="none" strike="noStrike">
                          <a:solidFill>
                            <a:srgbClr val="FFFFFF"/>
                          </a:solidFill>
                          <a:effectLst/>
                          <a:latin typeface="Calibri" panose="020F0502020204030204" pitchFamily="34" charset="0"/>
                        </a:rPr>
                        <a:t>Cen 2020 (April 2020)</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3,833</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3,596</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9,523</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HH Occ</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0.94</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4,705</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4,347</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11,139</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563842272"/>
                  </a:ext>
                </a:extLst>
              </a:tr>
              <a:tr h="236952">
                <a:tc>
                  <a:txBody>
                    <a:bodyPr/>
                    <a:lstStyle/>
                    <a:p>
                      <a:pPr algn="ctr" fontAlgn="b"/>
                      <a:r>
                        <a:rPr lang="en-US" sz="1300" b="0" i="0" u="none" strike="noStrike">
                          <a:solidFill>
                            <a:srgbClr val="FFFFFF"/>
                          </a:solidFill>
                          <a:effectLst/>
                          <a:latin typeface="Calibri" panose="020F0502020204030204" pitchFamily="34" charset="0"/>
                        </a:rPr>
                        <a:t>1/1/2021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342</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4,090</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3,837</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10,161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4,961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4,584</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11,747</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extLst>
                  <a:ext uri="{0D108BD9-81ED-4DB2-BD59-A6C34878D82A}">
                    <a16:rowId xmlns:a16="http://schemas.microsoft.com/office/drawing/2014/main" val="3460889334"/>
                  </a:ext>
                </a:extLst>
              </a:tr>
              <a:tr h="236952">
                <a:tc>
                  <a:txBody>
                    <a:bodyPr/>
                    <a:lstStyle/>
                    <a:p>
                      <a:pPr algn="ctr" fontAlgn="b"/>
                      <a:r>
                        <a:rPr lang="en-US" sz="1300" b="0" i="0" u="none" strike="noStrike">
                          <a:solidFill>
                            <a:srgbClr val="FFFFFF"/>
                          </a:solidFill>
                          <a:effectLst/>
                          <a:latin typeface="Calibri" panose="020F0502020204030204" pitchFamily="34" charset="0"/>
                        </a:rPr>
                        <a:t>1/1/2022</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498</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4,588</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4,304</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11,398</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5,459</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5,045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12,928</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4163627513"/>
                  </a:ext>
                </a:extLst>
              </a:tr>
              <a:tr h="236952">
                <a:tc>
                  <a:txBody>
                    <a:bodyPr/>
                    <a:lstStyle/>
                    <a:p>
                      <a:pPr algn="ctr" fontAlgn="b"/>
                      <a:r>
                        <a:rPr lang="en-US" sz="1300" b="0" i="0" u="none" strike="noStrike">
                          <a:solidFill>
                            <a:srgbClr val="FFFFFF"/>
                          </a:solidFill>
                          <a:effectLst/>
                          <a:latin typeface="Calibri" panose="020F0502020204030204" pitchFamily="34" charset="0"/>
                        </a:rPr>
                        <a:t>1/1/2023</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392</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4,980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4,672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12,372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5,851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5,407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13,855</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350689672"/>
                  </a:ext>
                </a:extLst>
              </a:tr>
              <a:tr h="236952">
                <a:tc>
                  <a:txBody>
                    <a:bodyPr/>
                    <a:lstStyle/>
                    <a:p>
                      <a:pPr algn="ctr" fontAlgn="b"/>
                      <a:r>
                        <a:rPr lang="en-US" sz="1300" b="0" i="0" u="none" strike="noStrike">
                          <a:solidFill>
                            <a:srgbClr val="FFFFFF"/>
                          </a:solidFill>
                          <a:effectLst/>
                          <a:latin typeface="Calibri" panose="020F0502020204030204" pitchFamily="34" charset="0"/>
                        </a:rPr>
                        <a:t>1/1/2024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411</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5,390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5,057</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13,392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6,262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5,786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14,827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049016962"/>
                  </a:ext>
                </a:extLst>
              </a:tr>
              <a:tr h="236952">
                <a:tc>
                  <a:txBody>
                    <a:bodyPr/>
                    <a:lstStyle/>
                    <a:p>
                      <a:pPr algn="ctr" fontAlgn="b"/>
                      <a:r>
                        <a:rPr lang="en-US" sz="1300" b="1" i="0" u="none" strike="noStrike">
                          <a:solidFill>
                            <a:srgbClr val="FFFFFF"/>
                          </a:solidFill>
                          <a:effectLst/>
                          <a:latin typeface="Calibri" panose="020F0502020204030204" pitchFamily="34" charset="0"/>
                        </a:rPr>
                        <a:t>1/1/2025</a:t>
                      </a:r>
                    </a:p>
                  </a:txBody>
                  <a:tcPr marL="8628" marR="8628" marT="8628" marB="0" anchor="b">
                    <a:lnL>
                      <a:noFill/>
                    </a:lnL>
                    <a:lnR>
                      <a:noFill/>
                    </a:lnR>
                    <a:lnT>
                      <a:noFill/>
                    </a:lnT>
                    <a:lnB>
                      <a:noFill/>
                    </a:lnB>
                    <a:solidFill>
                      <a:srgbClr val="548235"/>
                    </a:solidFill>
                  </a:tcPr>
                </a:tc>
                <a:tc>
                  <a:txBody>
                    <a:bodyPr/>
                    <a:lstStyle/>
                    <a:p>
                      <a:pPr algn="ctr" fontAlgn="b"/>
                      <a:r>
                        <a:rPr lang="en-US" sz="1300" b="1" i="1" u="none" strike="noStrike">
                          <a:solidFill>
                            <a:srgbClr val="FFFFFF"/>
                          </a:solidFill>
                          <a:effectLst/>
                          <a:latin typeface="Calibri" panose="020F0502020204030204" pitchFamily="34" charset="0"/>
                        </a:rPr>
                        <a:t>434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5,824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5,464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14,470</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6,695</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6,187</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15,854</a:t>
                      </a:r>
                    </a:p>
                  </a:txBody>
                  <a:tcPr marL="8628" marR="8628" marT="8628" marB="0" anchor="b">
                    <a:lnL>
                      <a:noFill/>
                    </a:lnL>
                    <a:lnR>
                      <a:noFill/>
                    </a:lnR>
                    <a:lnT>
                      <a:noFill/>
                    </a:lnT>
                    <a:lnB>
                      <a:noFill/>
                    </a:lnB>
                    <a:solidFill>
                      <a:srgbClr val="A9D08E"/>
                    </a:solidFill>
                  </a:tcPr>
                </a:tc>
                <a:extLst>
                  <a:ext uri="{0D108BD9-81ED-4DB2-BD59-A6C34878D82A}">
                    <a16:rowId xmlns:a16="http://schemas.microsoft.com/office/drawing/2014/main" val="3832048088"/>
                  </a:ext>
                </a:extLst>
              </a:tr>
              <a:tr h="236952">
                <a:tc>
                  <a:txBody>
                    <a:bodyPr/>
                    <a:lstStyle/>
                    <a:p>
                      <a:pPr algn="ctr" fontAlgn="b"/>
                      <a:r>
                        <a:rPr lang="en-US" sz="1300" b="0" i="0" u="none" strike="noStrike">
                          <a:solidFill>
                            <a:srgbClr val="FFFFFF"/>
                          </a:solidFill>
                          <a:effectLst/>
                          <a:latin typeface="Calibri" panose="020F0502020204030204" pitchFamily="34" charset="0"/>
                        </a:rPr>
                        <a:t>1/1/2026</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300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6,124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5,745</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15,214</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6,995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6,464</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16,564</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388145494"/>
                  </a:ext>
                </a:extLst>
              </a:tr>
              <a:tr h="236952">
                <a:tc>
                  <a:txBody>
                    <a:bodyPr/>
                    <a:lstStyle/>
                    <a:p>
                      <a:pPr algn="ctr" fontAlgn="b"/>
                      <a:r>
                        <a:rPr lang="en-US" sz="1300" b="0" i="0" u="none" strike="noStrike">
                          <a:solidFill>
                            <a:srgbClr val="FFFFFF"/>
                          </a:solidFill>
                          <a:effectLst/>
                          <a:latin typeface="Calibri" panose="020F0502020204030204" pitchFamily="34" charset="0"/>
                        </a:rPr>
                        <a:t>1/1/2027</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350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6,474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6,073</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16,083</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7,345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6,788</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17,394</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33677848"/>
                  </a:ext>
                </a:extLst>
              </a:tr>
              <a:tr h="236952">
                <a:tc>
                  <a:txBody>
                    <a:bodyPr/>
                    <a:lstStyle/>
                    <a:p>
                      <a:pPr algn="ctr" fontAlgn="b"/>
                      <a:r>
                        <a:rPr lang="en-US" sz="1300" b="0" i="0" u="none" strike="noStrike">
                          <a:solidFill>
                            <a:srgbClr val="FFFFFF"/>
                          </a:solidFill>
                          <a:effectLst/>
                          <a:latin typeface="Calibri" panose="020F0502020204030204" pitchFamily="34" charset="0"/>
                        </a:rPr>
                        <a:t>1/1/2028</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600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7,074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6,636</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17,574</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7,945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7,342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18,814</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823910732"/>
                  </a:ext>
                </a:extLst>
              </a:tr>
              <a:tr h="236952">
                <a:tc>
                  <a:txBody>
                    <a:bodyPr/>
                    <a:lstStyle/>
                    <a:p>
                      <a:pPr algn="ctr" fontAlgn="b"/>
                      <a:r>
                        <a:rPr lang="en-US" sz="1300" b="0" i="0" u="none" strike="noStrike">
                          <a:solidFill>
                            <a:srgbClr val="FFFFFF"/>
                          </a:solidFill>
                          <a:effectLst/>
                          <a:latin typeface="Calibri" panose="020F0502020204030204" pitchFamily="34" charset="0"/>
                        </a:rPr>
                        <a:t>1/1/2029</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600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7,674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7,199</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19,065</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8,545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7,896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20,234</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565572100"/>
                  </a:ext>
                </a:extLst>
              </a:tr>
              <a:tr h="236952">
                <a:tc>
                  <a:txBody>
                    <a:bodyPr/>
                    <a:lstStyle/>
                    <a:p>
                      <a:pPr algn="ctr" fontAlgn="b"/>
                      <a:r>
                        <a:rPr lang="en-US" sz="1300" b="0" i="0" u="none" strike="noStrike">
                          <a:solidFill>
                            <a:srgbClr val="FFFFFF"/>
                          </a:solidFill>
                          <a:effectLst/>
                          <a:latin typeface="Calibri" panose="020F0502020204030204" pitchFamily="34" charset="0"/>
                        </a:rPr>
                        <a:t>1/1/2030</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600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8,274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7,762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20,555</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9,145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8,451</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21,656</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451136731"/>
                  </a:ext>
                </a:extLst>
              </a:tr>
              <a:tr h="236952">
                <a:tc>
                  <a:txBody>
                    <a:bodyPr/>
                    <a:lstStyle/>
                    <a:p>
                      <a:pPr algn="ctr" fontAlgn="b"/>
                      <a:r>
                        <a:rPr lang="en-US" sz="1300" b="0" i="0" u="none" strike="noStrike">
                          <a:solidFill>
                            <a:srgbClr val="FFFFFF"/>
                          </a:solidFill>
                          <a:effectLst/>
                          <a:latin typeface="Calibri" panose="020F0502020204030204" pitchFamily="34" charset="0"/>
                        </a:rPr>
                        <a:t>1/1/2031</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850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9,124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8,560</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22,669</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9,995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9,236</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23,667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05301407"/>
                  </a:ext>
                </a:extLst>
              </a:tr>
              <a:tr h="236952">
                <a:tc>
                  <a:txBody>
                    <a:bodyPr/>
                    <a:lstStyle/>
                    <a:p>
                      <a:pPr algn="ctr" fontAlgn="b"/>
                      <a:r>
                        <a:rPr lang="en-US" sz="1300" b="0" i="0" u="none" strike="noStrike">
                          <a:solidFill>
                            <a:srgbClr val="FFFFFF"/>
                          </a:solidFill>
                          <a:effectLst/>
                          <a:latin typeface="Calibri" panose="020F0502020204030204" pitchFamily="34" charset="0"/>
                        </a:rPr>
                        <a:t>1/1/2032</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850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9,974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9,357</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24,779</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10,845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10,022</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25,681</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859549738"/>
                  </a:ext>
                </a:extLst>
              </a:tr>
              <a:tr h="236952">
                <a:tc>
                  <a:txBody>
                    <a:bodyPr/>
                    <a:lstStyle/>
                    <a:p>
                      <a:pPr algn="ctr" fontAlgn="b"/>
                      <a:r>
                        <a:rPr lang="en-US" sz="1300" b="0" i="0" u="none" strike="noStrike">
                          <a:solidFill>
                            <a:srgbClr val="FFFFFF"/>
                          </a:solidFill>
                          <a:effectLst/>
                          <a:latin typeface="Calibri" panose="020F0502020204030204" pitchFamily="34" charset="0"/>
                        </a:rPr>
                        <a:t>1/1/2033</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850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10,824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10,154</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26,890</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11,695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10,807</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27,693</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801002002"/>
                  </a:ext>
                </a:extLst>
              </a:tr>
              <a:tr h="236952">
                <a:tc>
                  <a:txBody>
                    <a:bodyPr/>
                    <a:lstStyle/>
                    <a:p>
                      <a:pPr algn="ctr" fontAlgn="b"/>
                      <a:r>
                        <a:rPr lang="en-US" sz="1300" b="0" i="0" u="none" strike="noStrike">
                          <a:solidFill>
                            <a:srgbClr val="FFFFFF"/>
                          </a:solidFill>
                          <a:effectLst/>
                          <a:latin typeface="Calibri" panose="020F0502020204030204" pitchFamily="34" charset="0"/>
                        </a:rPr>
                        <a:t>1/1/2034</a:t>
                      </a:r>
                    </a:p>
                  </a:txBody>
                  <a:tcPr marL="8628" marR="8628" marT="8628" marB="0" anchor="b">
                    <a:lnL>
                      <a:noFill/>
                    </a:lnL>
                    <a:lnR>
                      <a:noFill/>
                    </a:lnR>
                    <a:lnT>
                      <a:noFill/>
                    </a:lnT>
                    <a:lnB>
                      <a:noFill/>
                    </a:lnB>
                    <a:solidFill>
                      <a:srgbClr val="C65911"/>
                    </a:solidFill>
                  </a:tcPr>
                </a:tc>
                <a:tc>
                  <a:txBody>
                    <a:bodyPr/>
                    <a:lstStyle/>
                    <a:p>
                      <a:pPr algn="ctr" fontAlgn="b"/>
                      <a:r>
                        <a:rPr lang="en-US" sz="1300" b="0" i="1" u="none" strike="noStrike">
                          <a:solidFill>
                            <a:srgbClr val="FFFFFF"/>
                          </a:solidFill>
                          <a:effectLst/>
                          <a:latin typeface="Calibri" panose="020F0502020204030204" pitchFamily="34" charset="0"/>
                        </a:rPr>
                        <a:t>850</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11,674</a:t>
                      </a:r>
                    </a:p>
                  </a:txBody>
                  <a:tcPr marL="8628" marR="8628" marT="8628" marB="0" anchor="b">
                    <a:lnL>
                      <a:noFill/>
                    </a:lnL>
                    <a:lnR>
                      <a:noFill/>
                    </a:lnR>
                    <a:lnT>
                      <a:noFill/>
                    </a:lnT>
                    <a:lnB>
                      <a:noFill/>
                    </a:lnB>
                    <a:solidFill>
                      <a:srgbClr val="C65911"/>
                    </a:solidFill>
                  </a:tcPr>
                </a:tc>
                <a:tc>
                  <a:txBody>
                    <a:bodyPr/>
                    <a:lstStyle/>
                    <a:p>
                      <a:pPr algn="ctr" fontAlgn="b"/>
                      <a:r>
                        <a:rPr lang="en-US" sz="1300" b="0" i="0" u="none" strike="noStrike">
                          <a:solidFill>
                            <a:srgbClr val="FFFFFF"/>
                          </a:solidFill>
                          <a:effectLst/>
                          <a:latin typeface="Calibri" panose="020F0502020204030204" pitchFamily="34" charset="0"/>
                        </a:rPr>
                        <a:t>10,952</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FFFFFF"/>
                          </a:solidFill>
                          <a:effectLst/>
                          <a:latin typeface="Calibri" panose="020F0502020204030204" pitchFamily="34" charset="0"/>
                        </a:rPr>
                        <a:t>29,003</a:t>
                      </a:r>
                    </a:p>
                  </a:txBody>
                  <a:tcPr marL="8628" marR="8628" marT="8628" marB="0" anchor="b">
                    <a:lnL>
                      <a:noFill/>
                    </a:lnL>
                    <a:lnR>
                      <a:noFill/>
                    </a:lnR>
                    <a:lnT>
                      <a:noFill/>
                    </a:lnT>
                    <a:lnB>
                      <a:noFill/>
                    </a:lnB>
                    <a:solidFill>
                      <a:srgbClr val="C65911"/>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12,545</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11,593</a:t>
                      </a:r>
                    </a:p>
                  </a:txBody>
                  <a:tcPr marL="8628" marR="8628" marT="8628" marB="0" anchor="b">
                    <a:lnL>
                      <a:noFill/>
                    </a:lnL>
                    <a:lnR>
                      <a:noFill/>
                    </a:lnR>
                    <a:lnT>
                      <a:noFill/>
                    </a:lnT>
                    <a:lnB>
                      <a:noFill/>
                    </a:lnB>
                    <a:solidFill>
                      <a:srgbClr val="FCE4D6"/>
                    </a:solidFill>
                  </a:tcPr>
                </a:tc>
                <a:tc>
                  <a:txBody>
                    <a:bodyPr/>
                    <a:lstStyle/>
                    <a:p>
                      <a:pPr algn="ctr" fontAlgn="b"/>
                      <a:r>
                        <a:rPr lang="en-US" sz="1300" b="0" i="0" u="none" strike="noStrike">
                          <a:solidFill>
                            <a:srgbClr val="000000"/>
                          </a:solidFill>
                          <a:effectLst/>
                          <a:latin typeface="Calibri" panose="020F0502020204030204" pitchFamily="34" charset="0"/>
                        </a:rPr>
                        <a:t>29,707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21594194"/>
                  </a:ext>
                </a:extLst>
              </a:tr>
              <a:tr h="236952">
                <a:tc>
                  <a:txBody>
                    <a:bodyPr/>
                    <a:lstStyle/>
                    <a:p>
                      <a:pPr algn="ctr" fontAlgn="b"/>
                      <a:r>
                        <a:rPr lang="en-US" sz="1300" b="1" i="0" u="none" strike="noStrike">
                          <a:solidFill>
                            <a:srgbClr val="FFFFFF"/>
                          </a:solidFill>
                          <a:effectLst/>
                          <a:latin typeface="Calibri" panose="020F0502020204030204" pitchFamily="34" charset="0"/>
                        </a:rPr>
                        <a:t>1/1/2035</a:t>
                      </a:r>
                    </a:p>
                  </a:txBody>
                  <a:tcPr marL="8628" marR="8628" marT="8628" marB="0" anchor="b">
                    <a:lnL>
                      <a:noFill/>
                    </a:lnL>
                    <a:lnR>
                      <a:noFill/>
                    </a:lnR>
                    <a:lnT>
                      <a:noFill/>
                    </a:lnT>
                    <a:lnB>
                      <a:noFill/>
                    </a:lnB>
                    <a:solidFill>
                      <a:srgbClr val="548235"/>
                    </a:solidFill>
                  </a:tcPr>
                </a:tc>
                <a:tc>
                  <a:txBody>
                    <a:bodyPr/>
                    <a:lstStyle/>
                    <a:p>
                      <a:pPr algn="ctr" fontAlgn="b"/>
                      <a:r>
                        <a:rPr lang="en-US" sz="1300" b="1" i="1" u="none" strike="noStrike">
                          <a:solidFill>
                            <a:srgbClr val="FFFFFF"/>
                          </a:solidFill>
                          <a:effectLst/>
                          <a:latin typeface="Calibri" panose="020F0502020204030204" pitchFamily="34" charset="0"/>
                        </a:rPr>
                        <a:t>850</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12,524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11,749</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FFFFFF"/>
                          </a:solidFill>
                          <a:effectLst/>
                          <a:latin typeface="Calibri" panose="020F0502020204030204" pitchFamily="34" charset="0"/>
                        </a:rPr>
                        <a:t>31,114</a:t>
                      </a:r>
                    </a:p>
                  </a:txBody>
                  <a:tcPr marL="8628" marR="8628" marT="8628" marB="0" anchor="b">
                    <a:lnL>
                      <a:noFill/>
                    </a:lnL>
                    <a:lnR>
                      <a:noFill/>
                    </a:lnR>
                    <a:lnT>
                      <a:noFill/>
                    </a:lnT>
                    <a:lnB>
                      <a:noFill/>
                    </a:lnB>
                    <a:solidFill>
                      <a:srgbClr val="548235"/>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13,395</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a:solidFill>
                            <a:srgbClr val="000000"/>
                          </a:solidFill>
                          <a:effectLst/>
                          <a:latin typeface="Calibri" panose="020F0502020204030204" pitchFamily="34" charset="0"/>
                        </a:rPr>
                        <a:t>12,378</a:t>
                      </a:r>
                    </a:p>
                  </a:txBody>
                  <a:tcPr marL="8628" marR="8628" marT="8628" marB="0" anchor="b">
                    <a:lnL>
                      <a:noFill/>
                    </a:lnL>
                    <a:lnR>
                      <a:noFill/>
                    </a:lnR>
                    <a:lnT>
                      <a:noFill/>
                    </a:lnT>
                    <a:lnB>
                      <a:noFill/>
                    </a:lnB>
                    <a:solidFill>
                      <a:srgbClr val="A9D08E"/>
                    </a:solidFill>
                  </a:tcPr>
                </a:tc>
                <a:tc>
                  <a:txBody>
                    <a:bodyPr/>
                    <a:lstStyle/>
                    <a:p>
                      <a:pPr algn="ctr" fontAlgn="b"/>
                      <a:r>
                        <a:rPr lang="en-US" sz="1300" b="1" i="0" u="none" strike="noStrike" dirty="0">
                          <a:solidFill>
                            <a:srgbClr val="000000"/>
                          </a:solidFill>
                          <a:effectLst/>
                          <a:latin typeface="Calibri" panose="020F0502020204030204" pitchFamily="34" charset="0"/>
                        </a:rPr>
                        <a:t>31,719</a:t>
                      </a:r>
                    </a:p>
                  </a:txBody>
                  <a:tcPr marL="8628" marR="8628" marT="8628" marB="0" anchor="b">
                    <a:lnL>
                      <a:noFill/>
                    </a:lnL>
                    <a:lnR>
                      <a:noFill/>
                    </a:lnR>
                    <a:lnT>
                      <a:noFill/>
                    </a:lnT>
                    <a:lnB>
                      <a:noFill/>
                    </a:lnB>
                    <a:solidFill>
                      <a:srgbClr val="A9D08E"/>
                    </a:solidFill>
                  </a:tcPr>
                </a:tc>
                <a:extLst>
                  <a:ext uri="{0D108BD9-81ED-4DB2-BD59-A6C34878D82A}">
                    <a16:rowId xmlns:a16="http://schemas.microsoft.com/office/drawing/2014/main" val="864259228"/>
                  </a:ext>
                </a:extLst>
              </a:tr>
            </a:tbl>
          </a:graphicData>
        </a:graphic>
      </p:graphicFrame>
      <p:sp>
        <p:nvSpPr>
          <p:cNvPr id="8" name="TextBox 7">
            <a:extLst>
              <a:ext uri="{FF2B5EF4-FFF2-40B4-BE49-F238E27FC236}">
                <a16:creationId xmlns:a16="http://schemas.microsoft.com/office/drawing/2014/main" id="{C058B016-A693-4C33-A7FE-440C072F0D49}"/>
              </a:ext>
            </a:extLst>
          </p:cNvPr>
          <p:cNvSpPr txBox="1"/>
          <p:nvPr/>
        </p:nvSpPr>
        <p:spPr>
          <a:xfrm>
            <a:off x="9100666" y="5474945"/>
            <a:ext cx="6447727" cy="1505027"/>
          </a:xfrm>
          <a:prstGeom prst="rect">
            <a:avLst/>
          </a:prstGeom>
          <a:solidFill>
            <a:schemeClr val="bg1"/>
          </a:solidFill>
          <a:ln>
            <a:solidFill>
              <a:srgbClr val="FFC000"/>
            </a:solidFill>
          </a:ln>
        </p:spPr>
        <p:txBody>
          <a:bodyPr wrap="none" rtlCol="0">
            <a:spAutoFit/>
          </a:bodyPr>
          <a:lstStyle/>
          <a:p>
            <a:pPr algn="ctr"/>
            <a:r>
              <a:rPr lang="en-US" sz="3060" b="1" dirty="0">
                <a:solidFill>
                  <a:srgbClr val="CC3300"/>
                </a:solidFill>
                <a:latin typeface="Calibri" panose="020F0502020204030204" pitchFamily="34" charset="0"/>
                <a:cs typeface="Calibri" panose="020F0502020204030204" pitchFamily="34" charset="0"/>
              </a:rPr>
              <a:t>Total Population – Mid Scenario </a:t>
            </a:r>
          </a:p>
          <a:p>
            <a:r>
              <a:rPr lang="en-US" sz="3060" dirty="0">
                <a:solidFill>
                  <a:srgbClr val="CC3300"/>
                </a:solidFill>
                <a:latin typeface="Calibri" panose="020F0502020204030204" pitchFamily="34" charset="0"/>
                <a:cs typeface="Calibri" panose="020F0502020204030204" pitchFamily="34" charset="0"/>
              </a:rPr>
              <a:t>2030 - 20,000 to 22,000 person</a:t>
            </a:r>
          </a:p>
          <a:p>
            <a:r>
              <a:rPr lang="en-US" sz="3060" dirty="0">
                <a:solidFill>
                  <a:srgbClr val="CC3300"/>
                </a:solidFill>
                <a:latin typeface="Calibri" panose="020F0502020204030204" pitchFamily="34" charset="0"/>
                <a:cs typeface="Calibri" panose="020F0502020204030204" pitchFamily="34" charset="0"/>
              </a:rPr>
              <a:t>2035 – 31,000 – 32,000 persons</a:t>
            </a:r>
          </a:p>
        </p:txBody>
      </p:sp>
    </p:spTree>
    <p:extLst>
      <p:ext uri="{BB962C8B-B14F-4D97-AF65-F5344CB8AC3E}">
        <p14:creationId xmlns:p14="http://schemas.microsoft.com/office/powerpoint/2010/main" val="2443723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3FC911-8E98-3145-8223-CB9A51D721E2}"/>
              </a:ext>
            </a:extLst>
          </p:cNvPr>
          <p:cNvSpPr>
            <a:spLocks noGrp="1"/>
          </p:cNvSpPr>
          <p:nvPr>
            <p:ph type="sldNum" sz="quarter" idx="12"/>
          </p:nvPr>
        </p:nvSpPr>
        <p:spPr/>
        <p:txBody>
          <a:bodyPr/>
          <a:lstStyle/>
          <a:p>
            <a:pPr algn="r" defTabSz="291406">
              <a:defRPr/>
            </a:pPr>
            <a:fld id="{010974C9-39F3-3947-8B5D-BF1F533E6409}" type="slidenum">
              <a:rPr lang="en-US" sz="1275">
                <a:solidFill>
                  <a:srgbClr val="000000"/>
                </a:solidFill>
              </a:rPr>
              <a:pPr algn="r" defTabSz="291406">
                <a:defRPr/>
              </a:pPr>
              <a:t>26</a:t>
            </a:fld>
            <a:endParaRPr lang="en-US" sz="1275">
              <a:solidFill>
                <a:srgbClr val="000000"/>
              </a:solidFill>
            </a:endParaRPr>
          </a:p>
        </p:txBody>
      </p:sp>
      <p:sp>
        <p:nvSpPr>
          <p:cNvPr id="7" name="Title 10">
            <a:extLst>
              <a:ext uri="{FF2B5EF4-FFF2-40B4-BE49-F238E27FC236}">
                <a16:creationId xmlns:a16="http://schemas.microsoft.com/office/drawing/2014/main" id="{06CEFA43-2D50-4690-9B83-B4C5B6F046C3}"/>
              </a:ext>
            </a:extLst>
          </p:cNvPr>
          <p:cNvSpPr>
            <a:spLocks noGrp="1"/>
          </p:cNvSpPr>
          <p:nvPr>
            <p:ph type="title"/>
          </p:nvPr>
        </p:nvSpPr>
        <p:spPr>
          <a:xfrm>
            <a:off x="8925725" y="1848058"/>
            <a:ext cx="6280599" cy="1204980"/>
          </a:xfrm>
        </p:spPr>
        <p:txBody>
          <a:bodyPr/>
          <a:lstStyle/>
          <a:p>
            <a:pPr algn="ctr"/>
            <a:r>
              <a:rPr lang="en-US" sz="3570" dirty="0"/>
              <a:t>Salado Public Library District</a:t>
            </a:r>
            <a:br>
              <a:rPr lang="en-US" sz="3570" dirty="0"/>
            </a:br>
            <a:r>
              <a:rPr lang="en-US" sz="3570" dirty="0"/>
              <a:t>10 – Year Projection Projections</a:t>
            </a:r>
            <a:br>
              <a:rPr lang="en-US" sz="3570" dirty="0"/>
            </a:br>
            <a:r>
              <a:rPr lang="en-US" sz="3570" dirty="0"/>
              <a:t>High Scenario</a:t>
            </a:r>
          </a:p>
        </p:txBody>
      </p:sp>
      <p:sp>
        <p:nvSpPr>
          <p:cNvPr id="3" name="TextBox 2">
            <a:extLst>
              <a:ext uri="{FF2B5EF4-FFF2-40B4-BE49-F238E27FC236}">
                <a16:creationId xmlns:a16="http://schemas.microsoft.com/office/drawing/2014/main" id="{F9C94DE0-797F-42D9-AC58-47684B47AC2A}"/>
              </a:ext>
            </a:extLst>
          </p:cNvPr>
          <p:cNvSpPr txBox="1"/>
          <p:nvPr/>
        </p:nvSpPr>
        <p:spPr>
          <a:xfrm>
            <a:off x="9678875" y="3616506"/>
            <a:ext cx="4675842" cy="1034129"/>
          </a:xfrm>
          <a:prstGeom prst="rect">
            <a:avLst/>
          </a:prstGeom>
          <a:noFill/>
        </p:spPr>
        <p:txBody>
          <a:bodyPr wrap="square" rtlCol="0">
            <a:spAutoFit/>
          </a:bodyPr>
          <a:lstStyle/>
          <a:p>
            <a:pPr marL="218599" indent="-218599">
              <a:buFont typeface="Arial" panose="020B0604020202020204" pitchFamily="34" charset="0"/>
              <a:buChar char="•"/>
            </a:pPr>
            <a:r>
              <a:rPr lang="en-US" sz="1530" dirty="0">
                <a:latin typeface="Calibri" panose="020F0502020204030204" pitchFamily="34" charset="0"/>
                <a:cs typeface="Calibri" panose="020F0502020204030204" pitchFamily="34" charset="0"/>
              </a:rPr>
              <a:t>This Scenario represents the impact on population if new home construction continues to increase averaging over 900 homes per year.</a:t>
            </a:r>
          </a:p>
          <a:p>
            <a:pPr marL="218599" indent="-218599">
              <a:buFont typeface="Arial" panose="020B0604020202020204" pitchFamily="34" charset="0"/>
              <a:buChar char="•"/>
            </a:pPr>
            <a:r>
              <a:rPr lang="en-US" sz="1530" dirty="0">
                <a:latin typeface="Calibri" panose="020F0502020204030204" pitchFamily="34" charset="0"/>
                <a:cs typeface="Calibri" panose="020F0502020204030204" pitchFamily="34" charset="0"/>
              </a:rPr>
              <a:t>10-Year new Home Total almost 10,000 homes</a:t>
            </a:r>
          </a:p>
        </p:txBody>
      </p:sp>
      <p:sp>
        <p:nvSpPr>
          <p:cNvPr id="8" name="TextBox 7">
            <a:extLst>
              <a:ext uri="{FF2B5EF4-FFF2-40B4-BE49-F238E27FC236}">
                <a16:creationId xmlns:a16="http://schemas.microsoft.com/office/drawing/2014/main" id="{C058B016-A693-4C33-A7FE-440C072F0D49}"/>
              </a:ext>
            </a:extLst>
          </p:cNvPr>
          <p:cNvSpPr txBox="1"/>
          <p:nvPr/>
        </p:nvSpPr>
        <p:spPr>
          <a:xfrm>
            <a:off x="9164370" y="5474945"/>
            <a:ext cx="6320320" cy="1505027"/>
          </a:xfrm>
          <a:prstGeom prst="rect">
            <a:avLst/>
          </a:prstGeom>
          <a:solidFill>
            <a:schemeClr val="bg1"/>
          </a:solidFill>
          <a:ln>
            <a:solidFill>
              <a:srgbClr val="FFC000"/>
            </a:solidFill>
          </a:ln>
        </p:spPr>
        <p:txBody>
          <a:bodyPr wrap="none" rtlCol="0">
            <a:spAutoFit/>
          </a:bodyPr>
          <a:lstStyle/>
          <a:p>
            <a:pPr algn="ctr"/>
            <a:r>
              <a:rPr lang="en-US" sz="3060" b="1" dirty="0">
                <a:solidFill>
                  <a:srgbClr val="CC3300"/>
                </a:solidFill>
                <a:latin typeface="Calibri" panose="020F0502020204030204" pitchFamily="34" charset="0"/>
                <a:cs typeface="Calibri" panose="020F0502020204030204" pitchFamily="34" charset="0"/>
              </a:rPr>
              <a:t>Total Population – High Scenario </a:t>
            </a:r>
          </a:p>
          <a:p>
            <a:r>
              <a:rPr lang="en-US" sz="3060" dirty="0">
                <a:solidFill>
                  <a:srgbClr val="CC3300"/>
                </a:solidFill>
                <a:latin typeface="Calibri" panose="020F0502020204030204" pitchFamily="34" charset="0"/>
                <a:cs typeface="Calibri" panose="020F0502020204030204" pitchFamily="34" charset="0"/>
              </a:rPr>
              <a:t>2030 – over 25,000 persons</a:t>
            </a:r>
          </a:p>
          <a:p>
            <a:r>
              <a:rPr lang="en-US" sz="3060" dirty="0">
                <a:solidFill>
                  <a:srgbClr val="CC3300"/>
                </a:solidFill>
                <a:latin typeface="Calibri" panose="020F0502020204030204" pitchFamily="34" charset="0"/>
                <a:cs typeface="Calibri" panose="020F0502020204030204" pitchFamily="34" charset="0"/>
              </a:rPr>
              <a:t>2035 – almost 40,000 persons</a:t>
            </a:r>
          </a:p>
        </p:txBody>
      </p:sp>
      <p:graphicFrame>
        <p:nvGraphicFramePr>
          <p:cNvPr id="4" name="Table 3">
            <a:extLst>
              <a:ext uri="{FF2B5EF4-FFF2-40B4-BE49-F238E27FC236}">
                <a16:creationId xmlns:a16="http://schemas.microsoft.com/office/drawing/2014/main" id="{5099491E-08A4-4CAE-BBAB-240A4D92B387}"/>
              </a:ext>
            </a:extLst>
          </p:cNvPr>
          <p:cNvGraphicFramePr>
            <a:graphicFrameLocks noGrp="1"/>
          </p:cNvGraphicFramePr>
          <p:nvPr/>
        </p:nvGraphicFramePr>
        <p:xfrm>
          <a:off x="115857" y="700681"/>
          <a:ext cx="8997911" cy="8673857"/>
        </p:xfrm>
        <a:graphic>
          <a:graphicData uri="http://schemas.openxmlformats.org/drawingml/2006/table">
            <a:tbl>
              <a:tblPr/>
              <a:tblGrid>
                <a:gridCol w="1228631">
                  <a:extLst>
                    <a:ext uri="{9D8B030D-6E8A-4147-A177-3AD203B41FA5}">
                      <a16:colId xmlns:a16="http://schemas.microsoft.com/office/drawing/2014/main" val="2401053834"/>
                    </a:ext>
                  </a:extLst>
                </a:gridCol>
                <a:gridCol w="1084085">
                  <a:extLst>
                    <a:ext uri="{9D8B030D-6E8A-4147-A177-3AD203B41FA5}">
                      <a16:colId xmlns:a16="http://schemas.microsoft.com/office/drawing/2014/main" val="3080834926"/>
                    </a:ext>
                  </a:extLst>
                </a:gridCol>
                <a:gridCol w="794996">
                  <a:extLst>
                    <a:ext uri="{9D8B030D-6E8A-4147-A177-3AD203B41FA5}">
                      <a16:colId xmlns:a16="http://schemas.microsoft.com/office/drawing/2014/main" val="1101928130"/>
                    </a:ext>
                  </a:extLst>
                </a:gridCol>
                <a:gridCol w="807042">
                  <a:extLst>
                    <a:ext uri="{9D8B030D-6E8A-4147-A177-3AD203B41FA5}">
                      <a16:colId xmlns:a16="http://schemas.microsoft.com/office/drawing/2014/main" val="1245748097"/>
                    </a:ext>
                  </a:extLst>
                </a:gridCol>
                <a:gridCol w="855223">
                  <a:extLst>
                    <a:ext uri="{9D8B030D-6E8A-4147-A177-3AD203B41FA5}">
                      <a16:colId xmlns:a16="http://schemas.microsoft.com/office/drawing/2014/main" val="1729671482"/>
                    </a:ext>
                  </a:extLst>
                </a:gridCol>
                <a:gridCol w="855223">
                  <a:extLst>
                    <a:ext uri="{9D8B030D-6E8A-4147-A177-3AD203B41FA5}">
                      <a16:colId xmlns:a16="http://schemas.microsoft.com/office/drawing/2014/main" val="1368819632"/>
                    </a:ext>
                  </a:extLst>
                </a:gridCol>
                <a:gridCol w="855223">
                  <a:extLst>
                    <a:ext uri="{9D8B030D-6E8A-4147-A177-3AD203B41FA5}">
                      <a16:colId xmlns:a16="http://schemas.microsoft.com/office/drawing/2014/main" val="4199426507"/>
                    </a:ext>
                  </a:extLst>
                </a:gridCol>
                <a:gridCol w="855223">
                  <a:extLst>
                    <a:ext uri="{9D8B030D-6E8A-4147-A177-3AD203B41FA5}">
                      <a16:colId xmlns:a16="http://schemas.microsoft.com/office/drawing/2014/main" val="691351303"/>
                    </a:ext>
                  </a:extLst>
                </a:gridCol>
                <a:gridCol w="855223">
                  <a:extLst>
                    <a:ext uri="{9D8B030D-6E8A-4147-A177-3AD203B41FA5}">
                      <a16:colId xmlns:a16="http://schemas.microsoft.com/office/drawing/2014/main" val="1838978112"/>
                    </a:ext>
                  </a:extLst>
                </a:gridCol>
                <a:gridCol w="807042">
                  <a:extLst>
                    <a:ext uri="{9D8B030D-6E8A-4147-A177-3AD203B41FA5}">
                      <a16:colId xmlns:a16="http://schemas.microsoft.com/office/drawing/2014/main" val="3118710867"/>
                    </a:ext>
                  </a:extLst>
                </a:gridCol>
              </a:tblGrid>
              <a:tr h="569307">
                <a:tc>
                  <a:txBody>
                    <a:bodyPr/>
                    <a:lstStyle/>
                    <a:p>
                      <a:pPr algn="ctr" fontAlgn="b"/>
                      <a:r>
                        <a:rPr lang="en-US" sz="1100" b="0" i="0" u="none" strike="noStrike">
                          <a:solidFill>
                            <a:srgbClr val="000000"/>
                          </a:solidFill>
                          <a:effectLst/>
                          <a:latin typeface="Calibri" panose="020F0502020204030204" pitchFamily="34" charset="0"/>
                        </a:rPr>
                        <a:t>Year</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0" i="0" u="none" strike="noStrike">
                          <a:solidFill>
                            <a:srgbClr val="000000"/>
                          </a:solidFill>
                          <a:effectLst/>
                          <a:latin typeface="Calibri" panose="020F0502020204030204" pitchFamily="34" charset="0"/>
                        </a:rPr>
                        <a:t>Annual HH Growth (Previous YR BLT)</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HH Size</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2.56</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0" i="0" u="none" strike="noStrike">
                          <a:solidFill>
                            <a:srgbClr val="000000"/>
                          </a:solidFill>
                          <a:effectLst/>
                          <a:latin typeface="Calibri" panose="020F0502020204030204" pitchFamily="34" charset="0"/>
                        </a:rPr>
                        <a:t>2010 Census Housing Units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0" i="0" u="none" strike="noStrike">
                          <a:solidFill>
                            <a:srgbClr val="000000"/>
                          </a:solidFill>
                          <a:effectLst/>
                          <a:latin typeface="Calibri" panose="020F0502020204030204" pitchFamily="34" charset="0"/>
                        </a:rPr>
                        <a:t>2010 Households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0" i="0" u="none" strike="noStrike">
                          <a:solidFill>
                            <a:srgbClr val="000000"/>
                          </a:solidFill>
                          <a:effectLst/>
                          <a:latin typeface="Calibri" panose="020F0502020204030204" pitchFamily="34" charset="0"/>
                        </a:rPr>
                        <a:t>2010 Census Population</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1758744142"/>
                  </a:ext>
                </a:extLst>
              </a:tr>
              <a:tr h="358386">
                <a:tc>
                  <a:txBody>
                    <a:bodyPr/>
                    <a:lstStyle/>
                    <a:p>
                      <a:pPr algn="l" fontAlgn="b"/>
                      <a:r>
                        <a:rPr lang="en-US" sz="1100" b="1" i="0" u="none" strike="noStrike">
                          <a:solidFill>
                            <a:srgbClr val="000000"/>
                          </a:solidFill>
                          <a:effectLst/>
                          <a:latin typeface="Calibri" panose="020F0502020204030204" pitchFamily="34" charset="0"/>
                        </a:rPr>
                        <a:t>Cen 2010 (April 2010)</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HH Occ</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0.92</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3,082</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2,848</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tc>
                  <a:txBody>
                    <a:bodyPr/>
                    <a:lstStyle/>
                    <a:p>
                      <a:pPr algn="ctr" fontAlgn="b"/>
                      <a:r>
                        <a:rPr lang="en-US" sz="1100" b="1" i="0" u="none" strike="noStrike">
                          <a:solidFill>
                            <a:srgbClr val="000000"/>
                          </a:solidFill>
                          <a:effectLst/>
                          <a:latin typeface="Calibri" panose="020F0502020204030204" pitchFamily="34" charset="0"/>
                        </a:rPr>
                        <a:t>7,298</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4211876706"/>
                  </a:ext>
                </a:extLst>
              </a:tr>
              <a:tr h="264795">
                <a:tc>
                  <a:txBody>
                    <a:bodyPr/>
                    <a:lstStyle/>
                    <a:p>
                      <a:pPr algn="ctr" fontAlgn="b"/>
                      <a:r>
                        <a:rPr lang="en-US" sz="1100" b="0" i="0" u="none" strike="noStrike">
                          <a:solidFill>
                            <a:srgbClr val="000000"/>
                          </a:solidFill>
                          <a:effectLst/>
                          <a:latin typeface="Calibri" panose="020F0502020204030204" pitchFamily="34" charset="0"/>
                        </a:rPr>
                        <a:t>1/1/2011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68</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3,133</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2,895</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7,418</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extLst>
                  <a:ext uri="{0D108BD9-81ED-4DB2-BD59-A6C34878D82A}">
                    <a16:rowId xmlns:a16="http://schemas.microsoft.com/office/drawing/2014/main" val="1628434340"/>
                  </a:ext>
                </a:extLst>
              </a:tr>
              <a:tr h="264795">
                <a:tc>
                  <a:txBody>
                    <a:bodyPr/>
                    <a:lstStyle/>
                    <a:p>
                      <a:pPr algn="ctr" fontAlgn="b"/>
                      <a:r>
                        <a:rPr lang="en-US" sz="1100" b="0" i="0" u="none" strike="noStrike">
                          <a:solidFill>
                            <a:srgbClr val="000000"/>
                          </a:solidFill>
                          <a:effectLst/>
                          <a:latin typeface="Calibri" panose="020F0502020204030204" pitchFamily="34" charset="0"/>
                        </a:rPr>
                        <a:t>1/1/2012</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68</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3,201</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2,958</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7,580</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829142123"/>
                  </a:ext>
                </a:extLst>
              </a:tr>
              <a:tr h="264795">
                <a:tc>
                  <a:txBody>
                    <a:bodyPr/>
                    <a:lstStyle/>
                    <a:p>
                      <a:pPr algn="ctr" fontAlgn="b"/>
                      <a:r>
                        <a:rPr lang="en-US" sz="1100" b="0" i="0" u="none" strike="noStrike">
                          <a:solidFill>
                            <a:srgbClr val="000000"/>
                          </a:solidFill>
                          <a:effectLst/>
                          <a:latin typeface="Calibri" panose="020F0502020204030204" pitchFamily="34" charset="0"/>
                        </a:rPr>
                        <a:t>1/1/2013</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54</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3,255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3,008</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7,708</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960128552"/>
                  </a:ext>
                </a:extLst>
              </a:tr>
              <a:tr h="264795">
                <a:tc>
                  <a:txBody>
                    <a:bodyPr/>
                    <a:lstStyle/>
                    <a:p>
                      <a:pPr algn="ctr" fontAlgn="b"/>
                      <a:r>
                        <a:rPr lang="en-US" sz="1100" b="0" i="0" u="none" strike="noStrike">
                          <a:solidFill>
                            <a:srgbClr val="000000"/>
                          </a:solidFill>
                          <a:effectLst/>
                          <a:latin typeface="Calibri" panose="020F0502020204030204" pitchFamily="34" charset="0"/>
                        </a:rPr>
                        <a:t>1/1/2014</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74</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3,329</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3,076</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7,882</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664026865"/>
                  </a:ext>
                </a:extLst>
              </a:tr>
              <a:tr h="264795">
                <a:tc>
                  <a:txBody>
                    <a:bodyPr/>
                    <a:lstStyle/>
                    <a:p>
                      <a:pPr algn="ctr" fontAlgn="b"/>
                      <a:r>
                        <a:rPr lang="en-US" sz="1100" b="0" i="0" u="none" strike="noStrike">
                          <a:solidFill>
                            <a:srgbClr val="000000"/>
                          </a:solidFill>
                          <a:effectLst/>
                          <a:latin typeface="Calibri" panose="020F0502020204030204" pitchFamily="34" charset="0"/>
                        </a:rPr>
                        <a:t>1/1/2015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108</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3,437</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3,176</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8,139</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060789396"/>
                  </a:ext>
                </a:extLst>
              </a:tr>
              <a:tr h="264795">
                <a:tc>
                  <a:txBody>
                    <a:bodyPr/>
                    <a:lstStyle/>
                    <a:p>
                      <a:pPr algn="ctr" fontAlgn="b"/>
                      <a:r>
                        <a:rPr lang="en-US" sz="1100" b="0" i="0" u="none" strike="noStrike">
                          <a:solidFill>
                            <a:srgbClr val="000000"/>
                          </a:solidFill>
                          <a:effectLst/>
                          <a:latin typeface="Calibri" panose="020F0502020204030204" pitchFamily="34" charset="0"/>
                        </a:rPr>
                        <a:t>1/1/2016</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134</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3,571</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3,300</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8,456</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4247853645"/>
                  </a:ext>
                </a:extLst>
              </a:tr>
              <a:tr h="264795">
                <a:tc>
                  <a:txBody>
                    <a:bodyPr/>
                    <a:lstStyle/>
                    <a:p>
                      <a:pPr algn="ctr" fontAlgn="b"/>
                      <a:r>
                        <a:rPr lang="en-US" sz="1100" b="0" i="0" u="none" strike="noStrike">
                          <a:solidFill>
                            <a:srgbClr val="000000"/>
                          </a:solidFill>
                          <a:effectLst/>
                          <a:latin typeface="Calibri" panose="020F0502020204030204" pitchFamily="34" charset="0"/>
                        </a:rPr>
                        <a:t>1/1/2017</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206</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3,777</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3,490</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8,943</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4181420774"/>
                  </a:ext>
                </a:extLst>
              </a:tr>
              <a:tr h="264795">
                <a:tc>
                  <a:txBody>
                    <a:bodyPr/>
                    <a:lstStyle/>
                    <a:p>
                      <a:pPr algn="ctr" fontAlgn="b"/>
                      <a:r>
                        <a:rPr lang="en-US" sz="1100" b="0" i="0" u="none" strike="noStrike">
                          <a:solidFill>
                            <a:srgbClr val="000000"/>
                          </a:solidFill>
                          <a:effectLst/>
                          <a:latin typeface="Calibri" panose="020F0502020204030204" pitchFamily="34" charset="0"/>
                        </a:rPr>
                        <a:t>1/1/2018</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280</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4,057</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3,749</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9,607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314864468"/>
                  </a:ext>
                </a:extLst>
              </a:tr>
              <a:tr h="264795">
                <a:tc>
                  <a:txBody>
                    <a:bodyPr/>
                    <a:lstStyle/>
                    <a:p>
                      <a:pPr algn="ctr" fontAlgn="b"/>
                      <a:r>
                        <a:rPr lang="en-US" sz="1100" b="0" i="0" u="none" strike="noStrike">
                          <a:solidFill>
                            <a:srgbClr val="000000"/>
                          </a:solidFill>
                          <a:effectLst/>
                          <a:latin typeface="Calibri" panose="020F0502020204030204" pitchFamily="34" charset="0"/>
                        </a:rPr>
                        <a:t>1/1/2019</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262</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4,319</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3,991</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10,227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774040581"/>
                  </a:ext>
                </a:extLst>
              </a:tr>
              <a:tr h="264795">
                <a:tc>
                  <a:txBody>
                    <a:bodyPr/>
                    <a:lstStyle/>
                    <a:p>
                      <a:pPr algn="ctr" fontAlgn="b"/>
                      <a:r>
                        <a:rPr lang="en-US" sz="1100" b="0" i="0" u="none" strike="noStrike">
                          <a:solidFill>
                            <a:srgbClr val="000000"/>
                          </a:solidFill>
                          <a:effectLst/>
                          <a:latin typeface="Calibri" panose="020F0502020204030204" pitchFamily="34" charset="0"/>
                        </a:rPr>
                        <a:t>1/1/2020</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300</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4,619</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4,268</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10,937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497927156"/>
                  </a:ext>
                </a:extLst>
              </a:tr>
              <a:tr h="767903">
                <a:tc>
                  <a:txBody>
                    <a:bodyPr/>
                    <a:lstStyle/>
                    <a:p>
                      <a:pPr algn="ctr"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2020 Census Housing Units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2020 Households</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2020 Census Population</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HH Size</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2.65</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C65911"/>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CE4D6"/>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CE4D6"/>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w="1270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4223284331"/>
                  </a:ext>
                </a:extLst>
              </a:tr>
              <a:tr h="358386">
                <a:tc>
                  <a:txBody>
                    <a:bodyPr/>
                    <a:lstStyle/>
                    <a:p>
                      <a:pPr algn="l" fontAlgn="b"/>
                      <a:r>
                        <a:rPr lang="en-US" sz="1100" b="1" i="0" u="none" strike="noStrike">
                          <a:solidFill>
                            <a:srgbClr val="FFFFFF"/>
                          </a:solidFill>
                          <a:effectLst/>
                          <a:latin typeface="Calibri" panose="020F0502020204030204" pitchFamily="34" charset="0"/>
                        </a:rPr>
                        <a:t>Cen 2020 (April 2020)</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3,833</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3,596</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9,523</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HH Occ</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0.94</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4,705</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4,347</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11,139</a:t>
                      </a:r>
                    </a:p>
                  </a:txBody>
                  <a:tcPr marL="8628" marR="8628" marT="8628"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3051441117"/>
                  </a:ext>
                </a:extLst>
              </a:tr>
              <a:tr h="264795">
                <a:tc>
                  <a:txBody>
                    <a:bodyPr/>
                    <a:lstStyle/>
                    <a:p>
                      <a:pPr algn="ctr" fontAlgn="b"/>
                      <a:r>
                        <a:rPr lang="en-US" sz="1100" b="0" i="0" u="none" strike="noStrike">
                          <a:solidFill>
                            <a:srgbClr val="FFFFFF"/>
                          </a:solidFill>
                          <a:effectLst/>
                          <a:latin typeface="Calibri" panose="020F0502020204030204" pitchFamily="34" charset="0"/>
                        </a:rPr>
                        <a:t>1/1/2021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342</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4,090</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3,837</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10,161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4,961</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4,584</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11,747</a:t>
                      </a:r>
                    </a:p>
                  </a:txBody>
                  <a:tcPr marL="8628" marR="8628" marT="8628" marB="0" anchor="b">
                    <a:lnL>
                      <a:noFill/>
                    </a:lnL>
                    <a:lnR>
                      <a:noFill/>
                    </a:lnR>
                    <a:lnT w="12700" cap="flat" cmpd="sng" algn="ctr">
                      <a:solidFill>
                        <a:srgbClr val="000000"/>
                      </a:solidFill>
                      <a:prstDash val="solid"/>
                      <a:round/>
                      <a:headEnd type="none" w="med" len="med"/>
                      <a:tailEnd type="none" w="med" len="med"/>
                    </a:lnT>
                    <a:lnB>
                      <a:noFill/>
                    </a:lnB>
                    <a:solidFill>
                      <a:srgbClr val="FCE4D6"/>
                    </a:solidFill>
                  </a:tcPr>
                </a:tc>
                <a:extLst>
                  <a:ext uri="{0D108BD9-81ED-4DB2-BD59-A6C34878D82A}">
                    <a16:rowId xmlns:a16="http://schemas.microsoft.com/office/drawing/2014/main" val="3802595587"/>
                  </a:ext>
                </a:extLst>
              </a:tr>
              <a:tr h="264795">
                <a:tc>
                  <a:txBody>
                    <a:bodyPr/>
                    <a:lstStyle/>
                    <a:p>
                      <a:pPr algn="ctr" fontAlgn="b"/>
                      <a:r>
                        <a:rPr lang="en-US" sz="1100" b="0" i="0" u="none" strike="noStrike">
                          <a:solidFill>
                            <a:srgbClr val="FFFFFF"/>
                          </a:solidFill>
                          <a:effectLst/>
                          <a:latin typeface="Calibri" panose="020F0502020204030204" pitchFamily="34" charset="0"/>
                        </a:rPr>
                        <a:t>1/1/2022</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498</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4,588</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4,304</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11,398</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5,459</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5,045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12,928</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439274903"/>
                  </a:ext>
                </a:extLst>
              </a:tr>
              <a:tr h="264795">
                <a:tc>
                  <a:txBody>
                    <a:bodyPr/>
                    <a:lstStyle/>
                    <a:p>
                      <a:pPr algn="ctr" fontAlgn="b"/>
                      <a:r>
                        <a:rPr lang="en-US" sz="1100" b="0" i="0" u="none" strike="noStrike">
                          <a:solidFill>
                            <a:srgbClr val="FFFFFF"/>
                          </a:solidFill>
                          <a:effectLst/>
                          <a:latin typeface="Calibri" panose="020F0502020204030204" pitchFamily="34" charset="0"/>
                        </a:rPr>
                        <a:t>1/1/2023</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392</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4,980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4,672</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12,372</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5,851</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5,407</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13,855</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1690559480"/>
                  </a:ext>
                </a:extLst>
              </a:tr>
              <a:tr h="264795">
                <a:tc>
                  <a:txBody>
                    <a:bodyPr/>
                    <a:lstStyle/>
                    <a:p>
                      <a:pPr algn="ctr" fontAlgn="b"/>
                      <a:r>
                        <a:rPr lang="en-US" sz="1100" b="0" i="0" u="none" strike="noStrike">
                          <a:solidFill>
                            <a:srgbClr val="FFFFFF"/>
                          </a:solidFill>
                          <a:effectLst/>
                          <a:latin typeface="Calibri" panose="020F0502020204030204" pitchFamily="34" charset="0"/>
                        </a:rPr>
                        <a:t>1/1/2024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411</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5,390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5,057</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13,392</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6,262</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5,786</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14,827</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060436427"/>
                  </a:ext>
                </a:extLst>
              </a:tr>
              <a:tr h="264795">
                <a:tc>
                  <a:txBody>
                    <a:bodyPr/>
                    <a:lstStyle/>
                    <a:p>
                      <a:pPr algn="ctr" fontAlgn="b"/>
                      <a:r>
                        <a:rPr lang="en-US" sz="1100" b="1" i="0" u="none" strike="noStrike">
                          <a:solidFill>
                            <a:srgbClr val="FFFFFF"/>
                          </a:solidFill>
                          <a:effectLst/>
                          <a:latin typeface="Calibri" panose="020F0502020204030204" pitchFamily="34" charset="0"/>
                        </a:rPr>
                        <a:t>1/1/2025</a:t>
                      </a:r>
                    </a:p>
                  </a:txBody>
                  <a:tcPr marL="8628" marR="8628" marT="8628" marB="0" anchor="b">
                    <a:lnL>
                      <a:noFill/>
                    </a:lnL>
                    <a:lnR>
                      <a:noFill/>
                    </a:lnR>
                    <a:lnT>
                      <a:noFill/>
                    </a:lnT>
                    <a:lnB>
                      <a:noFill/>
                    </a:lnB>
                    <a:solidFill>
                      <a:srgbClr val="548235"/>
                    </a:solidFill>
                  </a:tcPr>
                </a:tc>
                <a:tc>
                  <a:txBody>
                    <a:bodyPr/>
                    <a:lstStyle/>
                    <a:p>
                      <a:pPr algn="ctr" fontAlgn="b"/>
                      <a:r>
                        <a:rPr lang="en-US" sz="1100" b="1" i="1" u="none" strike="noStrike">
                          <a:solidFill>
                            <a:srgbClr val="FFFFFF"/>
                          </a:solidFill>
                          <a:effectLst/>
                          <a:latin typeface="Calibri" panose="020F0502020204030204" pitchFamily="34" charset="0"/>
                        </a:rPr>
                        <a:t>434</a:t>
                      </a:r>
                    </a:p>
                  </a:txBody>
                  <a:tcPr marL="8628" marR="8628" marT="8628" marB="0" anchor="b">
                    <a:lnL>
                      <a:noFill/>
                    </a:lnL>
                    <a:lnR>
                      <a:noFill/>
                    </a:lnR>
                    <a:lnT>
                      <a:noFill/>
                    </a:lnT>
                    <a:lnB>
                      <a:noFill/>
                    </a:lnB>
                    <a:solidFill>
                      <a:srgbClr val="548235"/>
                    </a:solidFill>
                  </a:tcPr>
                </a:tc>
                <a:tc>
                  <a:txBody>
                    <a:bodyPr/>
                    <a:lstStyle/>
                    <a:p>
                      <a:pPr algn="ctr" fontAlgn="b"/>
                      <a:r>
                        <a:rPr lang="en-US" sz="1100" b="1" i="0" u="none" strike="noStrike">
                          <a:solidFill>
                            <a:srgbClr val="FFFFFF"/>
                          </a:solidFill>
                          <a:effectLst/>
                          <a:latin typeface="Calibri" panose="020F0502020204030204" pitchFamily="34" charset="0"/>
                        </a:rPr>
                        <a:t>5,824</a:t>
                      </a:r>
                    </a:p>
                  </a:txBody>
                  <a:tcPr marL="8628" marR="8628" marT="8628" marB="0" anchor="b">
                    <a:lnL>
                      <a:noFill/>
                    </a:lnL>
                    <a:lnR>
                      <a:noFill/>
                    </a:lnR>
                    <a:lnT>
                      <a:noFill/>
                    </a:lnT>
                    <a:lnB>
                      <a:noFill/>
                    </a:lnB>
                    <a:solidFill>
                      <a:srgbClr val="548235"/>
                    </a:solidFill>
                  </a:tcPr>
                </a:tc>
                <a:tc>
                  <a:txBody>
                    <a:bodyPr/>
                    <a:lstStyle/>
                    <a:p>
                      <a:pPr algn="ctr" fontAlgn="b"/>
                      <a:r>
                        <a:rPr lang="en-US" sz="1100" b="1" i="0" u="none" strike="noStrike">
                          <a:solidFill>
                            <a:srgbClr val="FFFFFF"/>
                          </a:solidFill>
                          <a:effectLst/>
                          <a:latin typeface="Calibri" panose="020F0502020204030204" pitchFamily="34" charset="0"/>
                        </a:rPr>
                        <a:t>5,464</a:t>
                      </a:r>
                    </a:p>
                  </a:txBody>
                  <a:tcPr marL="8628" marR="8628" marT="8628" marB="0" anchor="b">
                    <a:lnL>
                      <a:noFill/>
                    </a:lnL>
                    <a:lnR>
                      <a:noFill/>
                    </a:lnR>
                    <a:lnT>
                      <a:noFill/>
                    </a:lnT>
                    <a:lnB>
                      <a:noFill/>
                    </a:lnB>
                    <a:solidFill>
                      <a:srgbClr val="548235"/>
                    </a:solidFill>
                  </a:tcPr>
                </a:tc>
                <a:tc>
                  <a:txBody>
                    <a:bodyPr/>
                    <a:lstStyle/>
                    <a:p>
                      <a:pPr algn="ctr" fontAlgn="b"/>
                      <a:r>
                        <a:rPr lang="en-US" sz="1100" b="1" i="0" u="none" strike="noStrike">
                          <a:solidFill>
                            <a:srgbClr val="FFFFFF"/>
                          </a:solidFill>
                          <a:effectLst/>
                          <a:latin typeface="Calibri" panose="020F0502020204030204" pitchFamily="34" charset="0"/>
                        </a:rPr>
                        <a:t>14,470</a:t>
                      </a:r>
                    </a:p>
                  </a:txBody>
                  <a:tcPr marL="8628" marR="8628" marT="8628" marB="0" anchor="b">
                    <a:lnL>
                      <a:noFill/>
                    </a:lnL>
                    <a:lnR>
                      <a:noFill/>
                    </a:lnR>
                    <a:lnT>
                      <a:noFill/>
                    </a:lnT>
                    <a:lnB>
                      <a:noFill/>
                    </a:lnB>
                    <a:solidFill>
                      <a:srgbClr val="548235"/>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100" b="1" i="0" u="none" strike="noStrike">
                          <a:solidFill>
                            <a:srgbClr val="000000"/>
                          </a:solidFill>
                          <a:effectLst/>
                          <a:latin typeface="Calibri" panose="020F0502020204030204" pitchFamily="34" charset="0"/>
                        </a:rPr>
                        <a:t>6,695</a:t>
                      </a:r>
                    </a:p>
                  </a:txBody>
                  <a:tcPr marL="8628" marR="8628" marT="8628" marB="0" anchor="b">
                    <a:lnL>
                      <a:noFill/>
                    </a:lnL>
                    <a:lnR>
                      <a:noFill/>
                    </a:lnR>
                    <a:lnT>
                      <a:noFill/>
                    </a:lnT>
                    <a:lnB>
                      <a:noFill/>
                    </a:lnB>
                    <a:solidFill>
                      <a:srgbClr val="A9D08E"/>
                    </a:solidFill>
                  </a:tcPr>
                </a:tc>
                <a:tc>
                  <a:txBody>
                    <a:bodyPr/>
                    <a:lstStyle/>
                    <a:p>
                      <a:pPr algn="ctr" fontAlgn="b"/>
                      <a:r>
                        <a:rPr lang="en-US" sz="1100" b="1" i="0" u="none" strike="noStrike">
                          <a:solidFill>
                            <a:srgbClr val="000000"/>
                          </a:solidFill>
                          <a:effectLst/>
                          <a:latin typeface="Calibri" panose="020F0502020204030204" pitchFamily="34" charset="0"/>
                        </a:rPr>
                        <a:t>6,187</a:t>
                      </a:r>
                    </a:p>
                  </a:txBody>
                  <a:tcPr marL="8628" marR="8628" marT="8628" marB="0" anchor="b">
                    <a:lnL>
                      <a:noFill/>
                    </a:lnL>
                    <a:lnR>
                      <a:noFill/>
                    </a:lnR>
                    <a:lnT>
                      <a:noFill/>
                    </a:lnT>
                    <a:lnB>
                      <a:noFill/>
                    </a:lnB>
                    <a:solidFill>
                      <a:srgbClr val="A9D08E"/>
                    </a:solidFill>
                  </a:tcPr>
                </a:tc>
                <a:tc>
                  <a:txBody>
                    <a:bodyPr/>
                    <a:lstStyle/>
                    <a:p>
                      <a:pPr algn="ctr" fontAlgn="b"/>
                      <a:r>
                        <a:rPr lang="en-US" sz="1100" b="1" i="0" u="none" strike="noStrike">
                          <a:solidFill>
                            <a:srgbClr val="000000"/>
                          </a:solidFill>
                          <a:effectLst/>
                          <a:latin typeface="Calibri" panose="020F0502020204030204" pitchFamily="34" charset="0"/>
                        </a:rPr>
                        <a:t>15,854</a:t>
                      </a:r>
                    </a:p>
                  </a:txBody>
                  <a:tcPr marL="8628" marR="8628" marT="8628" marB="0" anchor="b">
                    <a:lnL>
                      <a:noFill/>
                    </a:lnL>
                    <a:lnR>
                      <a:noFill/>
                    </a:lnR>
                    <a:lnT>
                      <a:noFill/>
                    </a:lnT>
                    <a:lnB>
                      <a:noFill/>
                    </a:lnB>
                    <a:solidFill>
                      <a:srgbClr val="A9D08E"/>
                    </a:solidFill>
                  </a:tcPr>
                </a:tc>
                <a:extLst>
                  <a:ext uri="{0D108BD9-81ED-4DB2-BD59-A6C34878D82A}">
                    <a16:rowId xmlns:a16="http://schemas.microsoft.com/office/drawing/2014/main" val="2657650511"/>
                  </a:ext>
                </a:extLst>
              </a:tr>
              <a:tr h="264795">
                <a:tc>
                  <a:txBody>
                    <a:bodyPr/>
                    <a:lstStyle/>
                    <a:p>
                      <a:pPr algn="ctr" fontAlgn="b"/>
                      <a:r>
                        <a:rPr lang="en-US" sz="1100" b="0" i="0" u="none" strike="noStrike">
                          <a:solidFill>
                            <a:srgbClr val="FFFFFF"/>
                          </a:solidFill>
                          <a:effectLst/>
                          <a:latin typeface="Calibri" panose="020F0502020204030204" pitchFamily="34" charset="0"/>
                        </a:rPr>
                        <a:t>1/1/2026</a:t>
                      </a:r>
                    </a:p>
                  </a:txBody>
                  <a:tcPr marL="8628" marR="8628" marT="8628" marB="0" anchor="b">
                    <a:lnL>
                      <a:noFill/>
                    </a:lnL>
                    <a:lnR>
                      <a:noFill/>
                    </a:lnR>
                    <a:lnT>
                      <a:noFill/>
                    </a:lnT>
                    <a:lnB>
                      <a:noFill/>
                    </a:lnB>
                    <a:solidFill>
                      <a:srgbClr val="C65911"/>
                    </a:solidFill>
                  </a:tcPr>
                </a:tc>
                <a:tc>
                  <a:txBody>
                    <a:bodyPr/>
                    <a:lstStyle/>
                    <a:p>
                      <a:pPr algn="ctr" fontAlgn="b"/>
                      <a:r>
                        <a:rPr lang="en-US" sz="1100" b="0" i="1" u="none" strike="noStrike">
                          <a:solidFill>
                            <a:srgbClr val="FFFFFF"/>
                          </a:solidFill>
                          <a:effectLst/>
                          <a:latin typeface="Calibri" panose="020F0502020204030204" pitchFamily="34" charset="0"/>
                        </a:rPr>
                        <a:t>710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6,534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6,130</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16,234</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7,405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6,843</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17,535</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371064679"/>
                  </a:ext>
                </a:extLst>
              </a:tr>
              <a:tr h="264795">
                <a:tc>
                  <a:txBody>
                    <a:bodyPr/>
                    <a:lstStyle/>
                    <a:p>
                      <a:pPr algn="ctr" fontAlgn="b"/>
                      <a:r>
                        <a:rPr lang="en-US" sz="1100" b="0" i="0" u="none" strike="noStrike">
                          <a:solidFill>
                            <a:srgbClr val="FFFFFF"/>
                          </a:solidFill>
                          <a:effectLst/>
                          <a:latin typeface="Calibri" panose="020F0502020204030204" pitchFamily="34" charset="0"/>
                        </a:rPr>
                        <a:t>1/1/2027</a:t>
                      </a:r>
                    </a:p>
                  </a:txBody>
                  <a:tcPr marL="8628" marR="8628" marT="8628" marB="0" anchor="b">
                    <a:lnL>
                      <a:noFill/>
                    </a:lnL>
                    <a:lnR>
                      <a:noFill/>
                    </a:lnR>
                    <a:lnT>
                      <a:noFill/>
                    </a:lnT>
                    <a:lnB>
                      <a:noFill/>
                    </a:lnB>
                    <a:solidFill>
                      <a:srgbClr val="C65911"/>
                    </a:solidFill>
                  </a:tcPr>
                </a:tc>
                <a:tc>
                  <a:txBody>
                    <a:bodyPr/>
                    <a:lstStyle/>
                    <a:p>
                      <a:pPr algn="ctr" fontAlgn="b"/>
                      <a:r>
                        <a:rPr lang="en-US" sz="1100" b="0" i="1" u="none" strike="noStrike">
                          <a:solidFill>
                            <a:srgbClr val="FFFFFF"/>
                          </a:solidFill>
                          <a:effectLst/>
                          <a:latin typeface="Calibri" panose="020F0502020204030204" pitchFamily="34" charset="0"/>
                        </a:rPr>
                        <a:t>600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7,134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6,693</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17,725</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8,005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7,397</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18,955</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4246824941"/>
                  </a:ext>
                </a:extLst>
              </a:tr>
              <a:tr h="264795">
                <a:tc>
                  <a:txBody>
                    <a:bodyPr/>
                    <a:lstStyle/>
                    <a:p>
                      <a:pPr algn="ctr" fontAlgn="b"/>
                      <a:r>
                        <a:rPr lang="en-US" sz="1100" b="0" i="0" u="none" strike="noStrike">
                          <a:solidFill>
                            <a:srgbClr val="FFFFFF"/>
                          </a:solidFill>
                          <a:effectLst/>
                          <a:latin typeface="Calibri" panose="020F0502020204030204" pitchFamily="34" charset="0"/>
                        </a:rPr>
                        <a:t>1/1/2028</a:t>
                      </a:r>
                    </a:p>
                  </a:txBody>
                  <a:tcPr marL="8628" marR="8628" marT="8628" marB="0" anchor="b">
                    <a:lnL>
                      <a:noFill/>
                    </a:lnL>
                    <a:lnR>
                      <a:noFill/>
                    </a:lnR>
                    <a:lnT>
                      <a:noFill/>
                    </a:lnT>
                    <a:lnB>
                      <a:noFill/>
                    </a:lnB>
                    <a:solidFill>
                      <a:srgbClr val="C65911"/>
                    </a:solidFill>
                  </a:tcPr>
                </a:tc>
                <a:tc>
                  <a:txBody>
                    <a:bodyPr/>
                    <a:lstStyle/>
                    <a:p>
                      <a:pPr algn="ctr" fontAlgn="b"/>
                      <a:r>
                        <a:rPr lang="en-US" sz="1100" b="0" i="1" u="none" strike="noStrike">
                          <a:solidFill>
                            <a:srgbClr val="FFFFFF"/>
                          </a:solidFill>
                          <a:effectLst/>
                          <a:latin typeface="Calibri" panose="020F0502020204030204" pitchFamily="34" charset="0"/>
                        </a:rPr>
                        <a:t>850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7,984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7,490</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19,835</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8,855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8,183</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20,969</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429079743"/>
                  </a:ext>
                </a:extLst>
              </a:tr>
              <a:tr h="264795">
                <a:tc>
                  <a:txBody>
                    <a:bodyPr/>
                    <a:lstStyle/>
                    <a:p>
                      <a:pPr algn="ctr" fontAlgn="b"/>
                      <a:r>
                        <a:rPr lang="en-US" sz="1100" b="0" i="0" u="none" strike="noStrike">
                          <a:solidFill>
                            <a:srgbClr val="FFFFFF"/>
                          </a:solidFill>
                          <a:effectLst/>
                          <a:latin typeface="Calibri" panose="020F0502020204030204" pitchFamily="34" charset="0"/>
                        </a:rPr>
                        <a:t>1/1/2029</a:t>
                      </a:r>
                    </a:p>
                  </a:txBody>
                  <a:tcPr marL="8628" marR="8628" marT="8628" marB="0" anchor="b">
                    <a:lnL>
                      <a:noFill/>
                    </a:lnL>
                    <a:lnR>
                      <a:noFill/>
                    </a:lnR>
                    <a:lnT>
                      <a:noFill/>
                    </a:lnT>
                    <a:lnB>
                      <a:noFill/>
                    </a:lnB>
                    <a:solidFill>
                      <a:srgbClr val="C65911"/>
                    </a:solidFill>
                  </a:tcPr>
                </a:tc>
                <a:tc>
                  <a:txBody>
                    <a:bodyPr/>
                    <a:lstStyle/>
                    <a:p>
                      <a:pPr algn="ctr" fontAlgn="b"/>
                      <a:r>
                        <a:rPr lang="en-US" sz="1100" b="0" i="1" u="none" strike="noStrike">
                          <a:solidFill>
                            <a:srgbClr val="FFFFFF"/>
                          </a:solidFill>
                          <a:effectLst/>
                          <a:latin typeface="Calibri" panose="020F0502020204030204" pitchFamily="34" charset="0"/>
                        </a:rPr>
                        <a:t>850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8,834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8,288</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21,948</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9,705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8,968</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22,981</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920316403"/>
                  </a:ext>
                </a:extLst>
              </a:tr>
              <a:tr h="264795">
                <a:tc>
                  <a:txBody>
                    <a:bodyPr/>
                    <a:lstStyle/>
                    <a:p>
                      <a:pPr algn="ctr" fontAlgn="b"/>
                      <a:r>
                        <a:rPr lang="en-US" sz="1100" b="0" i="0" u="none" strike="noStrike">
                          <a:solidFill>
                            <a:srgbClr val="FFFFFF"/>
                          </a:solidFill>
                          <a:effectLst/>
                          <a:latin typeface="Calibri" panose="020F0502020204030204" pitchFamily="34" charset="0"/>
                        </a:rPr>
                        <a:t>1/1/2030</a:t>
                      </a:r>
                    </a:p>
                  </a:txBody>
                  <a:tcPr marL="8628" marR="8628" marT="8628" marB="0" anchor="b">
                    <a:lnL>
                      <a:noFill/>
                    </a:lnL>
                    <a:lnR>
                      <a:noFill/>
                    </a:lnR>
                    <a:lnT>
                      <a:noFill/>
                    </a:lnT>
                    <a:lnB>
                      <a:noFill/>
                    </a:lnB>
                    <a:solidFill>
                      <a:srgbClr val="C65911"/>
                    </a:solidFill>
                  </a:tcPr>
                </a:tc>
                <a:tc>
                  <a:txBody>
                    <a:bodyPr/>
                    <a:lstStyle/>
                    <a:p>
                      <a:pPr algn="ctr" fontAlgn="b"/>
                      <a:r>
                        <a:rPr lang="en-US" sz="1100" b="0" i="1" u="none" strike="noStrike">
                          <a:solidFill>
                            <a:srgbClr val="FFFFFF"/>
                          </a:solidFill>
                          <a:effectLst/>
                          <a:latin typeface="Calibri" panose="020F0502020204030204" pitchFamily="34" charset="0"/>
                        </a:rPr>
                        <a:t>850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9,684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9,085</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24,059</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10,555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9,754</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24,995</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708940292"/>
                  </a:ext>
                </a:extLst>
              </a:tr>
              <a:tr h="264795">
                <a:tc>
                  <a:txBody>
                    <a:bodyPr/>
                    <a:lstStyle/>
                    <a:p>
                      <a:pPr algn="ctr" fontAlgn="b"/>
                      <a:r>
                        <a:rPr lang="en-US" sz="1100" b="0" i="0" u="none" strike="noStrike">
                          <a:solidFill>
                            <a:srgbClr val="FFFFFF"/>
                          </a:solidFill>
                          <a:effectLst/>
                          <a:latin typeface="Calibri" panose="020F0502020204030204" pitchFamily="34" charset="0"/>
                        </a:rPr>
                        <a:t>1/1/2031</a:t>
                      </a:r>
                    </a:p>
                  </a:txBody>
                  <a:tcPr marL="8628" marR="8628" marT="8628" marB="0" anchor="b">
                    <a:lnL>
                      <a:noFill/>
                    </a:lnL>
                    <a:lnR>
                      <a:noFill/>
                    </a:lnR>
                    <a:lnT>
                      <a:noFill/>
                    </a:lnT>
                    <a:lnB>
                      <a:noFill/>
                    </a:lnB>
                    <a:solidFill>
                      <a:srgbClr val="C65911"/>
                    </a:solidFill>
                  </a:tcPr>
                </a:tc>
                <a:tc>
                  <a:txBody>
                    <a:bodyPr/>
                    <a:lstStyle/>
                    <a:p>
                      <a:pPr algn="ctr" fontAlgn="b"/>
                      <a:r>
                        <a:rPr lang="en-US" sz="1100" b="0" i="1" u="none" strike="noStrike">
                          <a:solidFill>
                            <a:srgbClr val="FFFFFF"/>
                          </a:solidFill>
                          <a:effectLst/>
                          <a:latin typeface="Calibri" panose="020F0502020204030204" pitchFamily="34" charset="0"/>
                        </a:rPr>
                        <a:t>1,100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10,784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10,117</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26,792</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11,655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10,770</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27,598</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868850870"/>
                  </a:ext>
                </a:extLst>
              </a:tr>
              <a:tr h="264795">
                <a:tc>
                  <a:txBody>
                    <a:bodyPr/>
                    <a:lstStyle/>
                    <a:p>
                      <a:pPr algn="ctr" fontAlgn="b"/>
                      <a:r>
                        <a:rPr lang="en-US" sz="1100" b="0" i="0" u="none" strike="noStrike">
                          <a:solidFill>
                            <a:srgbClr val="FFFFFF"/>
                          </a:solidFill>
                          <a:effectLst/>
                          <a:latin typeface="Calibri" panose="020F0502020204030204" pitchFamily="34" charset="0"/>
                        </a:rPr>
                        <a:t>1/1/2032</a:t>
                      </a:r>
                    </a:p>
                  </a:txBody>
                  <a:tcPr marL="8628" marR="8628" marT="8628" marB="0" anchor="b">
                    <a:lnL>
                      <a:noFill/>
                    </a:lnL>
                    <a:lnR>
                      <a:noFill/>
                    </a:lnR>
                    <a:lnT>
                      <a:noFill/>
                    </a:lnT>
                    <a:lnB>
                      <a:noFill/>
                    </a:lnB>
                    <a:solidFill>
                      <a:srgbClr val="C65911"/>
                    </a:solidFill>
                  </a:tcPr>
                </a:tc>
                <a:tc>
                  <a:txBody>
                    <a:bodyPr/>
                    <a:lstStyle/>
                    <a:p>
                      <a:pPr algn="ctr" fontAlgn="b"/>
                      <a:r>
                        <a:rPr lang="en-US" sz="1100" b="0" i="1" u="none" strike="noStrike">
                          <a:solidFill>
                            <a:srgbClr val="FFFFFF"/>
                          </a:solidFill>
                          <a:effectLst/>
                          <a:latin typeface="Calibri" panose="020F0502020204030204" pitchFamily="34" charset="0"/>
                        </a:rPr>
                        <a:t>1,100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11,884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11,149</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29,525</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12,755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11,787</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30,204</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819026193"/>
                  </a:ext>
                </a:extLst>
              </a:tr>
              <a:tr h="264795">
                <a:tc>
                  <a:txBody>
                    <a:bodyPr/>
                    <a:lstStyle/>
                    <a:p>
                      <a:pPr algn="ctr" fontAlgn="b"/>
                      <a:r>
                        <a:rPr lang="en-US" sz="1100" b="0" i="0" u="none" strike="noStrike">
                          <a:solidFill>
                            <a:srgbClr val="FFFFFF"/>
                          </a:solidFill>
                          <a:effectLst/>
                          <a:latin typeface="Calibri" panose="020F0502020204030204" pitchFamily="34" charset="0"/>
                        </a:rPr>
                        <a:t>1/1/2033</a:t>
                      </a:r>
                    </a:p>
                  </a:txBody>
                  <a:tcPr marL="8628" marR="8628" marT="8628" marB="0" anchor="b">
                    <a:lnL>
                      <a:noFill/>
                    </a:lnL>
                    <a:lnR>
                      <a:noFill/>
                    </a:lnR>
                    <a:lnT>
                      <a:noFill/>
                    </a:lnT>
                    <a:lnB>
                      <a:noFill/>
                    </a:lnB>
                    <a:solidFill>
                      <a:srgbClr val="C65911"/>
                    </a:solidFill>
                  </a:tcPr>
                </a:tc>
                <a:tc>
                  <a:txBody>
                    <a:bodyPr/>
                    <a:lstStyle/>
                    <a:p>
                      <a:pPr algn="ctr" fontAlgn="b"/>
                      <a:r>
                        <a:rPr lang="en-US" sz="1100" b="0" i="1" u="none" strike="noStrike">
                          <a:solidFill>
                            <a:srgbClr val="FFFFFF"/>
                          </a:solidFill>
                          <a:effectLst/>
                          <a:latin typeface="Calibri" panose="020F0502020204030204" pitchFamily="34" charset="0"/>
                        </a:rPr>
                        <a:t>1,100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12,984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12,181</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32,258</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13,855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12,803</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32,808</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227630536"/>
                  </a:ext>
                </a:extLst>
              </a:tr>
              <a:tr h="264795">
                <a:tc>
                  <a:txBody>
                    <a:bodyPr/>
                    <a:lstStyle/>
                    <a:p>
                      <a:pPr algn="ctr" fontAlgn="b"/>
                      <a:r>
                        <a:rPr lang="en-US" sz="1100" b="0" i="0" u="none" strike="noStrike">
                          <a:solidFill>
                            <a:srgbClr val="FFFFFF"/>
                          </a:solidFill>
                          <a:effectLst/>
                          <a:latin typeface="Calibri" panose="020F0502020204030204" pitchFamily="34" charset="0"/>
                        </a:rPr>
                        <a:t>1/1/2034</a:t>
                      </a:r>
                    </a:p>
                  </a:txBody>
                  <a:tcPr marL="8628" marR="8628" marT="8628" marB="0" anchor="b">
                    <a:lnL>
                      <a:noFill/>
                    </a:lnL>
                    <a:lnR>
                      <a:noFill/>
                    </a:lnR>
                    <a:lnT>
                      <a:noFill/>
                    </a:lnT>
                    <a:lnB>
                      <a:noFill/>
                    </a:lnB>
                    <a:solidFill>
                      <a:srgbClr val="C65911"/>
                    </a:solidFill>
                  </a:tcPr>
                </a:tc>
                <a:tc>
                  <a:txBody>
                    <a:bodyPr/>
                    <a:lstStyle/>
                    <a:p>
                      <a:pPr algn="ctr" fontAlgn="b"/>
                      <a:r>
                        <a:rPr lang="en-US" sz="1100" b="0" i="1" u="none" strike="noStrike">
                          <a:solidFill>
                            <a:srgbClr val="FFFFFF"/>
                          </a:solidFill>
                          <a:effectLst/>
                          <a:latin typeface="Calibri" panose="020F0502020204030204" pitchFamily="34" charset="0"/>
                        </a:rPr>
                        <a:t>1,100</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14,084</a:t>
                      </a:r>
                    </a:p>
                  </a:txBody>
                  <a:tcPr marL="8628" marR="8628" marT="8628" marB="0" anchor="b">
                    <a:lnL>
                      <a:noFill/>
                    </a:lnL>
                    <a:lnR>
                      <a:noFill/>
                    </a:lnR>
                    <a:lnT>
                      <a:noFill/>
                    </a:lnT>
                    <a:lnB>
                      <a:noFill/>
                    </a:lnB>
                    <a:solidFill>
                      <a:srgbClr val="C65911"/>
                    </a:solidFill>
                  </a:tcPr>
                </a:tc>
                <a:tc>
                  <a:txBody>
                    <a:bodyPr/>
                    <a:lstStyle/>
                    <a:p>
                      <a:pPr algn="ctr" fontAlgn="b"/>
                      <a:r>
                        <a:rPr lang="en-US" sz="1100" b="0" i="0" u="none" strike="noStrike">
                          <a:solidFill>
                            <a:srgbClr val="FFFFFF"/>
                          </a:solidFill>
                          <a:effectLst/>
                          <a:latin typeface="Calibri" panose="020F0502020204030204" pitchFamily="34" charset="0"/>
                        </a:rPr>
                        <a:t>13,213</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FFFFFF"/>
                          </a:solidFill>
                          <a:effectLst/>
                          <a:latin typeface="Calibri" panose="020F0502020204030204" pitchFamily="34" charset="0"/>
                        </a:rPr>
                        <a:t>34,991</a:t>
                      </a:r>
                    </a:p>
                  </a:txBody>
                  <a:tcPr marL="8628" marR="8628" marT="8628" marB="0" anchor="b">
                    <a:lnL>
                      <a:noFill/>
                    </a:lnL>
                    <a:lnR>
                      <a:noFill/>
                    </a:lnR>
                    <a:lnT>
                      <a:noFill/>
                    </a:lnT>
                    <a:lnB>
                      <a:noFill/>
                    </a:lnB>
                    <a:solidFill>
                      <a:srgbClr val="C65911"/>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14,955</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13,820</a:t>
                      </a:r>
                    </a:p>
                  </a:txBody>
                  <a:tcPr marL="8628" marR="8628" marT="8628" marB="0" anchor="b">
                    <a:lnL>
                      <a:noFill/>
                    </a:lnL>
                    <a:lnR>
                      <a:noFill/>
                    </a:lnR>
                    <a:lnT>
                      <a:noFill/>
                    </a:lnT>
                    <a:lnB>
                      <a:noFill/>
                    </a:lnB>
                    <a:solidFill>
                      <a:srgbClr val="FCE4D6"/>
                    </a:solidFill>
                  </a:tcPr>
                </a:tc>
                <a:tc>
                  <a:txBody>
                    <a:bodyPr/>
                    <a:lstStyle/>
                    <a:p>
                      <a:pPr algn="ctr" fontAlgn="b"/>
                      <a:r>
                        <a:rPr lang="en-US" sz="1100" b="0" i="0" u="none" strike="noStrike">
                          <a:solidFill>
                            <a:srgbClr val="000000"/>
                          </a:solidFill>
                          <a:effectLst/>
                          <a:latin typeface="Calibri" panose="020F0502020204030204" pitchFamily="34" charset="0"/>
                        </a:rPr>
                        <a:t>35,414</a:t>
                      </a:r>
                    </a:p>
                  </a:txBody>
                  <a:tcPr marL="8628" marR="8628" marT="8628" marB="0" anchor="b">
                    <a:lnL>
                      <a:noFill/>
                    </a:lnL>
                    <a:lnR>
                      <a:noFill/>
                    </a:lnR>
                    <a:lnT>
                      <a:noFill/>
                    </a:lnT>
                    <a:lnB>
                      <a:noFill/>
                    </a:lnB>
                    <a:solidFill>
                      <a:srgbClr val="FCE4D6"/>
                    </a:solidFill>
                  </a:tcPr>
                </a:tc>
                <a:extLst>
                  <a:ext uri="{0D108BD9-81ED-4DB2-BD59-A6C34878D82A}">
                    <a16:rowId xmlns:a16="http://schemas.microsoft.com/office/drawing/2014/main" val="3990367446"/>
                  </a:ext>
                </a:extLst>
              </a:tr>
              <a:tr h="264795">
                <a:tc>
                  <a:txBody>
                    <a:bodyPr/>
                    <a:lstStyle/>
                    <a:p>
                      <a:pPr algn="ctr" fontAlgn="b"/>
                      <a:r>
                        <a:rPr lang="en-US" sz="1100" b="1" i="0" u="none" strike="noStrike">
                          <a:solidFill>
                            <a:srgbClr val="FFFFFF"/>
                          </a:solidFill>
                          <a:effectLst/>
                          <a:latin typeface="Calibri" panose="020F0502020204030204" pitchFamily="34" charset="0"/>
                        </a:rPr>
                        <a:t>1/1/2035</a:t>
                      </a:r>
                    </a:p>
                  </a:txBody>
                  <a:tcPr marL="8628" marR="8628" marT="8628" marB="0" anchor="b">
                    <a:lnL>
                      <a:noFill/>
                    </a:lnL>
                    <a:lnR>
                      <a:noFill/>
                    </a:lnR>
                    <a:lnT>
                      <a:noFill/>
                    </a:lnT>
                    <a:lnB>
                      <a:noFill/>
                    </a:lnB>
                    <a:solidFill>
                      <a:srgbClr val="548235"/>
                    </a:solidFill>
                  </a:tcPr>
                </a:tc>
                <a:tc>
                  <a:txBody>
                    <a:bodyPr/>
                    <a:lstStyle/>
                    <a:p>
                      <a:pPr algn="ctr" fontAlgn="b"/>
                      <a:r>
                        <a:rPr lang="en-US" sz="1100" b="1" i="1" u="none" strike="noStrike">
                          <a:solidFill>
                            <a:srgbClr val="FFFFFF"/>
                          </a:solidFill>
                          <a:effectLst/>
                          <a:latin typeface="Calibri" panose="020F0502020204030204" pitchFamily="34" charset="0"/>
                        </a:rPr>
                        <a:t>1,100</a:t>
                      </a:r>
                    </a:p>
                  </a:txBody>
                  <a:tcPr marL="8628" marR="8628" marT="8628" marB="0" anchor="b">
                    <a:lnL>
                      <a:noFill/>
                    </a:lnL>
                    <a:lnR>
                      <a:noFill/>
                    </a:lnR>
                    <a:lnT>
                      <a:noFill/>
                    </a:lnT>
                    <a:lnB>
                      <a:noFill/>
                    </a:lnB>
                    <a:solidFill>
                      <a:srgbClr val="548235"/>
                    </a:solidFill>
                  </a:tcPr>
                </a:tc>
                <a:tc>
                  <a:txBody>
                    <a:bodyPr/>
                    <a:lstStyle/>
                    <a:p>
                      <a:pPr algn="ctr" fontAlgn="b"/>
                      <a:r>
                        <a:rPr lang="en-US" sz="1100" b="1" i="0" u="none" strike="noStrike">
                          <a:solidFill>
                            <a:srgbClr val="FFFFFF"/>
                          </a:solidFill>
                          <a:effectLst/>
                          <a:latin typeface="Calibri" panose="020F0502020204030204" pitchFamily="34" charset="0"/>
                        </a:rPr>
                        <a:t>15,184</a:t>
                      </a:r>
                    </a:p>
                  </a:txBody>
                  <a:tcPr marL="8628" marR="8628" marT="8628" marB="0" anchor="b">
                    <a:lnL>
                      <a:noFill/>
                    </a:lnL>
                    <a:lnR>
                      <a:noFill/>
                    </a:lnR>
                    <a:lnT>
                      <a:noFill/>
                    </a:lnT>
                    <a:lnB>
                      <a:noFill/>
                    </a:lnB>
                    <a:solidFill>
                      <a:srgbClr val="548235"/>
                    </a:solidFill>
                  </a:tcPr>
                </a:tc>
                <a:tc>
                  <a:txBody>
                    <a:bodyPr/>
                    <a:lstStyle/>
                    <a:p>
                      <a:pPr algn="ctr" fontAlgn="b"/>
                      <a:r>
                        <a:rPr lang="en-US" sz="1100" b="1" i="0" u="none" strike="noStrike">
                          <a:solidFill>
                            <a:srgbClr val="FFFFFF"/>
                          </a:solidFill>
                          <a:effectLst/>
                          <a:latin typeface="Calibri" panose="020F0502020204030204" pitchFamily="34" charset="0"/>
                        </a:rPr>
                        <a:t>14,245</a:t>
                      </a:r>
                    </a:p>
                  </a:txBody>
                  <a:tcPr marL="8628" marR="8628" marT="8628" marB="0" anchor="b">
                    <a:lnL>
                      <a:noFill/>
                    </a:lnL>
                    <a:lnR>
                      <a:noFill/>
                    </a:lnR>
                    <a:lnT>
                      <a:noFill/>
                    </a:lnT>
                    <a:lnB>
                      <a:noFill/>
                    </a:lnB>
                    <a:solidFill>
                      <a:srgbClr val="548235"/>
                    </a:solidFill>
                  </a:tcPr>
                </a:tc>
                <a:tc>
                  <a:txBody>
                    <a:bodyPr/>
                    <a:lstStyle/>
                    <a:p>
                      <a:pPr algn="ctr" fontAlgn="b"/>
                      <a:r>
                        <a:rPr lang="en-US" sz="1100" b="1" i="0" u="none" strike="noStrike">
                          <a:solidFill>
                            <a:srgbClr val="FFFFFF"/>
                          </a:solidFill>
                          <a:effectLst/>
                          <a:latin typeface="Calibri" panose="020F0502020204030204" pitchFamily="34" charset="0"/>
                        </a:rPr>
                        <a:t>37,724</a:t>
                      </a:r>
                    </a:p>
                  </a:txBody>
                  <a:tcPr marL="8628" marR="8628" marT="8628" marB="0" anchor="b">
                    <a:lnL>
                      <a:noFill/>
                    </a:lnL>
                    <a:lnR>
                      <a:noFill/>
                    </a:lnR>
                    <a:lnT>
                      <a:noFill/>
                    </a:lnT>
                    <a:lnB>
                      <a:noFill/>
                    </a:lnB>
                    <a:solidFill>
                      <a:srgbClr val="548235"/>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100" b="1" i="0" u="none" strike="noStrike">
                          <a:solidFill>
                            <a:srgbClr val="000000"/>
                          </a:solidFill>
                          <a:effectLst/>
                          <a:latin typeface="Calibri" panose="020F0502020204030204" pitchFamily="34" charset="0"/>
                        </a:rPr>
                        <a:t> </a:t>
                      </a:r>
                    </a:p>
                  </a:txBody>
                  <a:tcPr marL="8628" marR="8628" marT="8628" marB="0" anchor="b">
                    <a:lnL>
                      <a:noFill/>
                    </a:lnL>
                    <a:lnR>
                      <a:noFill/>
                    </a:lnR>
                    <a:lnT>
                      <a:noFill/>
                    </a:lnT>
                    <a:lnB>
                      <a:noFill/>
                    </a:lnB>
                    <a:solidFill>
                      <a:srgbClr val="A9D08E"/>
                    </a:solidFill>
                  </a:tcPr>
                </a:tc>
                <a:tc>
                  <a:txBody>
                    <a:bodyPr/>
                    <a:lstStyle/>
                    <a:p>
                      <a:pPr algn="ctr" fontAlgn="b"/>
                      <a:r>
                        <a:rPr lang="en-US" sz="1100" b="1" i="0" u="none" strike="noStrike">
                          <a:solidFill>
                            <a:srgbClr val="000000"/>
                          </a:solidFill>
                          <a:effectLst/>
                          <a:latin typeface="Calibri" panose="020F0502020204030204" pitchFamily="34" charset="0"/>
                        </a:rPr>
                        <a:t>16,055</a:t>
                      </a:r>
                    </a:p>
                  </a:txBody>
                  <a:tcPr marL="8628" marR="8628" marT="8628" marB="0" anchor="b">
                    <a:lnL>
                      <a:noFill/>
                    </a:lnL>
                    <a:lnR>
                      <a:noFill/>
                    </a:lnR>
                    <a:lnT>
                      <a:noFill/>
                    </a:lnT>
                    <a:lnB>
                      <a:noFill/>
                    </a:lnB>
                    <a:solidFill>
                      <a:srgbClr val="A9D08E"/>
                    </a:solidFill>
                  </a:tcPr>
                </a:tc>
                <a:tc>
                  <a:txBody>
                    <a:bodyPr/>
                    <a:lstStyle/>
                    <a:p>
                      <a:pPr algn="ctr" fontAlgn="b"/>
                      <a:r>
                        <a:rPr lang="en-US" sz="1100" b="1" i="0" u="none" strike="noStrike">
                          <a:solidFill>
                            <a:srgbClr val="000000"/>
                          </a:solidFill>
                          <a:effectLst/>
                          <a:latin typeface="Calibri" panose="020F0502020204030204" pitchFamily="34" charset="0"/>
                        </a:rPr>
                        <a:t>14,836</a:t>
                      </a:r>
                    </a:p>
                  </a:txBody>
                  <a:tcPr marL="8628" marR="8628" marT="8628" marB="0" anchor="b">
                    <a:lnL>
                      <a:noFill/>
                    </a:lnL>
                    <a:lnR>
                      <a:noFill/>
                    </a:lnR>
                    <a:lnT>
                      <a:noFill/>
                    </a:lnT>
                    <a:lnB>
                      <a:noFill/>
                    </a:lnB>
                    <a:solidFill>
                      <a:srgbClr val="A9D08E"/>
                    </a:solidFill>
                  </a:tcPr>
                </a:tc>
                <a:tc>
                  <a:txBody>
                    <a:bodyPr/>
                    <a:lstStyle/>
                    <a:p>
                      <a:pPr algn="ctr" fontAlgn="b"/>
                      <a:r>
                        <a:rPr lang="en-US" sz="1100" b="1" i="0" u="none" strike="noStrike" dirty="0">
                          <a:solidFill>
                            <a:srgbClr val="000000"/>
                          </a:solidFill>
                          <a:effectLst/>
                          <a:latin typeface="Calibri" panose="020F0502020204030204" pitchFamily="34" charset="0"/>
                        </a:rPr>
                        <a:t>38,017</a:t>
                      </a:r>
                    </a:p>
                  </a:txBody>
                  <a:tcPr marL="8628" marR="8628" marT="8628" marB="0" anchor="b">
                    <a:lnL>
                      <a:noFill/>
                    </a:lnL>
                    <a:lnR>
                      <a:noFill/>
                    </a:lnR>
                    <a:lnT>
                      <a:noFill/>
                    </a:lnT>
                    <a:lnB>
                      <a:noFill/>
                    </a:lnB>
                    <a:solidFill>
                      <a:srgbClr val="A9D08E"/>
                    </a:solidFill>
                  </a:tcPr>
                </a:tc>
                <a:extLst>
                  <a:ext uri="{0D108BD9-81ED-4DB2-BD59-A6C34878D82A}">
                    <a16:rowId xmlns:a16="http://schemas.microsoft.com/office/drawing/2014/main" val="1575353843"/>
                  </a:ext>
                </a:extLst>
              </a:tr>
            </a:tbl>
          </a:graphicData>
        </a:graphic>
      </p:graphicFrame>
    </p:spTree>
    <p:extLst>
      <p:ext uri="{BB962C8B-B14F-4D97-AF65-F5344CB8AC3E}">
        <p14:creationId xmlns:p14="http://schemas.microsoft.com/office/powerpoint/2010/main" val="26606199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B8EEF-4979-E52D-D2C0-5F1E92FE8AB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6A57151B-CBFF-A4A6-4C1A-22470CE917D7}"/>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455E7327-75C3-A3E4-76A3-566F7F59EAA8}"/>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30764BA5-D746-4AF3-53E6-0E2CC597AABB}"/>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B2D0AC74-32F5-7B68-5D67-44BEBAA975DC}"/>
              </a:ext>
            </a:extLst>
          </p:cNvPr>
          <p:cNvSpPr>
            <a:spLocks noGrp="1"/>
          </p:cNvSpPr>
          <p:nvPr>
            <p:ph type="title"/>
          </p:nvPr>
        </p:nvSpPr>
        <p:spPr>
          <a:xfrm>
            <a:off x="1505901" y="1005839"/>
            <a:ext cx="8362928" cy="922019"/>
          </a:xfrm>
        </p:spPr>
        <p:txBody>
          <a:bodyPr/>
          <a:lstStyle/>
          <a:p>
            <a:r>
              <a:rPr lang="en-US" dirty="0"/>
              <a:t>Standards:  Square Feet Per Capita</a:t>
            </a:r>
          </a:p>
        </p:txBody>
      </p:sp>
      <p:sp>
        <p:nvSpPr>
          <p:cNvPr id="8" name="Content Placeholder 7">
            <a:extLst>
              <a:ext uri="{FF2B5EF4-FFF2-40B4-BE49-F238E27FC236}">
                <a16:creationId xmlns:a16="http://schemas.microsoft.com/office/drawing/2014/main" id="{D2E9BB4C-FDD1-4E6F-6B2E-0264A9E1D53D}"/>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5" name="Rectangle 4">
            <a:extLst>
              <a:ext uri="{FF2B5EF4-FFF2-40B4-BE49-F238E27FC236}">
                <a16:creationId xmlns:a16="http://schemas.microsoft.com/office/drawing/2014/main" id="{109F36C9-03D2-E0CD-5D4B-2F4A19ADC978}"/>
              </a:ext>
            </a:extLst>
          </p:cNvPr>
          <p:cNvSpPr/>
          <p:nvPr/>
        </p:nvSpPr>
        <p:spPr>
          <a:xfrm>
            <a:off x="3855720" y="7162800"/>
            <a:ext cx="856299"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9A827D91-7E94-AA3E-97F1-C637AF055F5A}"/>
              </a:ext>
            </a:extLst>
          </p:cNvPr>
          <p:cNvPicPr>
            <a:picLocks noChangeAspect="1"/>
          </p:cNvPicPr>
          <p:nvPr/>
        </p:nvPicPr>
        <p:blipFill>
          <a:blip r:embed="rId2"/>
          <a:stretch>
            <a:fillRect/>
          </a:stretch>
        </p:blipFill>
        <p:spPr>
          <a:xfrm>
            <a:off x="123853" y="5660707"/>
            <a:ext cx="15297093" cy="3461386"/>
          </a:xfrm>
          <a:prstGeom prst="rect">
            <a:avLst/>
          </a:prstGeom>
        </p:spPr>
      </p:pic>
      <p:pic>
        <p:nvPicPr>
          <p:cNvPr id="3" name="Picture 2">
            <a:extLst>
              <a:ext uri="{FF2B5EF4-FFF2-40B4-BE49-F238E27FC236}">
                <a16:creationId xmlns:a16="http://schemas.microsoft.com/office/drawing/2014/main" id="{083EFB2F-97C5-210A-9F5F-5C9DF90A1BB4}"/>
              </a:ext>
            </a:extLst>
          </p:cNvPr>
          <p:cNvPicPr>
            <a:picLocks noChangeAspect="1"/>
          </p:cNvPicPr>
          <p:nvPr/>
        </p:nvPicPr>
        <p:blipFill>
          <a:blip r:embed="rId3"/>
          <a:stretch>
            <a:fillRect/>
          </a:stretch>
        </p:blipFill>
        <p:spPr>
          <a:xfrm>
            <a:off x="123853" y="2243610"/>
            <a:ext cx="15283859" cy="3101342"/>
          </a:xfrm>
          <a:prstGeom prst="rect">
            <a:avLst/>
          </a:prstGeom>
        </p:spPr>
      </p:pic>
    </p:spTree>
    <p:extLst>
      <p:ext uri="{BB962C8B-B14F-4D97-AF65-F5344CB8AC3E}">
        <p14:creationId xmlns:p14="http://schemas.microsoft.com/office/powerpoint/2010/main" val="29874892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83DB2-3AA4-0F8E-D965-D5F7AD0AFFEA}"/>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739CB4AF-B0B9-AD87-01FD-1EB586AC4FF1}"/>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387E92C2-8081-7ACD-45F3-930B2EC6E7CA}"/>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E9C9F752-170D-34D2-A9AA-1438C53C0B35}"/>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5C5F1192-F511-6899-7989-FC8DD590502A}"/>
              </a:ext>
            </a:extLst>
          </p:cNvPr>
          <p:cNvSpPr>
            <a:spLocks noGrp="1"/>
          </p:cNvSpPr>
          <p:nvPr>
            <p:ph type="title"/>
          </p:nvPr>
        </p:nvSpPr>
        <p:spPr>
          <a:xfrm>
            <a:off x="1505901" y="1005839"/>
            <a:ext cx="8362928" cy="922019"/>
          </a:xfrm>
        </p:spPr>
        <p:txBody>
          <a:bodyPr/>
          <a:lstStyle/>
          <a:p>
            <a:r>
              <a:rPr lang="en-US" dirty="0"/>
              <a:t>Benchmarks:  SF per Capita</a:t>
            </a:r>
          </a:p>
        </p:txBody>
      </p:sp>
      <p:sp>
        <p:nvSpPr>
          <p:cNvPr id="8" name="Content Placeholder 7">
            <a:extLst>
              <a:ext uri="{FF2B5EF4-FFF2-40B4-BE49-F238E27FC236}">
                <a16:creationId xmlns:a16="http://schemas.microsoft.com/office/drawing/2014/main" id="{A2540C9E-9189-1E85-5853-473329A74723}"/>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pic>
        <p:nvPicPr>
          <p:cNvPr id="4" name="Picture 3">
            <a:extLst>
              <a:ext uri="{FF2B5EF4-FFF2-40B4-BE49-F238E27FC236}">
                <a16:creationId xmlns:a16="http://schemas.microsoft.com/office/drawing/2014/main" id="{9AF88E63-9BEC-147E-A2D0-1037E4E60B9F}"/>
              </a:ext>
            </a:extLst>
          </p:cNvPr>
          <p:cNvPicPr>
            <a:picLocks noChangeAspect="1"/>
          </p:cNvPicPr>
          <p:nvPr/>
        </p:nvPicPr>
        <p:blipFill>
          <a:blip r:embed="rId2"/>
          <a:stretch>
            <a:fillRect/>
          </a:stretch>
        </p:blipFill>
        <p:spPr>
          <a:xfrm>
            <a:off x="1827039" y="1927858"/>
            <a:ext cx="12090892" cy="6957061"/>
          </a:xfrm>
          <a:prstGeom prst="rect">
            <a:avLst/>
          </a:prstGeom>
        </p:spPr>
      </p:pic>
      <p:sp>
        <p:nvSpPr>
          <p:cNvPr id="5" name="Rectangle 4">
            <a:extLst>
              <a:ext uri="{FF2B5EF4-FFF2-40B4-BE49-F238E27FC236}">
                <a16:creationId xmlns:a16="http://schemas.microsoft.com/office/drawing/2014/main" id="{32D6D9E6-7248-ED79-5AC0-6F0EF27C60F6}"/>
              </a:ext>
            </a:extLst>
          </p:cNvPr>
          <p:cNvSpPr/>
          <p:nvPr/>
        </p:nvSpPr>
        <p:spPr>
          <a:xfrm>
            <a:off x="3855720" y="7162800"/>
            <a:ext cx="856299"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71940E8A-3633-4469-9743-0CE304F578D0}"/>
              </a:ext>
            </a:extLst>
          </p:cNvPr>
          <p:cNvPicPr>
            <a:picLocks noChangeAspect="1"/>
          </p:cNvPicPr>
          <p:nvPr/>
        </p:nvPicPr>
        <p:blipFill>
          <a:blip r:embed="rId3"/>
          <a:stretch>
            <a:fillRect/>
          </a:stretch>
        </p:blipFill>
        <p:spPr>
          <a:xfrm>
            <a:off x="3855720" y="6197186"/>
            <a:ext cx="722711" cy="1514252"/>
          </a:xfrm>
          <a:prstGeom prst="rect">
            <a:avLst/>
          </a:prstGeom>
        </p:spPr>
      </p:pic>
    </p:spTree>
    <p:extLst>
      <p:ext uri="{BB962C8B-B14F-4D97-AF65-F5344CB8AC3E}">
        <p14:creationId xmlns:p14="http://schemas.microsoft.com/office/powerpoint/2010/main" val="16771490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C3D87-705D-FA64-E78B-23EF5B5866FE}"/>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51B8797E-DFBF-3F9B-BE6F-37F02EBFA582}"/>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68B10F19-607F-248B-EDED-D4BF7115A0BA}"/>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94F2BE16-B74B-4479-FBB8-434B74B68D2C}"/>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69EB29CE-8ABF-F415-BFFC-7DB079D93DC7}"/>
              </a:ext>
            </a:extLst>
          </p:cNvPr>
          <p:cNvSpPr>
            <a:spLocks noGrp="1"/>
          </p:cNvSpPr>
          <p:nvPr>
            <p:ph type="title"/>
          </p:nvPr>
        </p:nvSpPr>
        <p:spPr>
          <a:xfrm>
            <a:off x="1505901" y="1005839"/>
            <a:ext cx="8362928" cy="922019"/>
          </a:xfrm>
        </p:spPr>
        <p:txBody>
          <a:bodyPr/>
          <a:lstStyle/>
          <a:p>
            <a:r>
              <a:rPr lang="en-US" dirty="0"/>
              <a:t>Standards and Benchmarks:  Collections </a:t>
            </a:r>
          </a:p>
        </p:txBody>
      </p:sp>
      <p:sp>
        <p:nvSpPr>
          <p:cNvPr id="8" name="Content Placeholder 7">
            <a:extLst>
              <a:ext uri="{FF2B5EF4-FFF2-40B4-BE49-F238E27FC236}">
                <a16:creationId xmlns:a16="http://schemas.microsoft.com/office/drawing/2014/main" id="{DEA37644-EDB3-5C33-AE5A-8F61FF3622B8}"/>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5" name="Rectangle 4">
            <a:extLst>
              <a:ext uri="{FF2B5EF4-FFF2-40B4-BE49-F238E27FC236}">
                <a16:creationId xmlns:a16="http://schemas.microsoft.com/office/drawing/2014/main" id="{DF7D3DAB-47AB-2B06-60D2-B3F0BDF3F706}"/>
              </a:ext>
            </a:extLst>
          </p:cNvPr>
          <p:cNvSpPr/>
          <p:nvPr/>
        </p:nvSpPr>
        <p:spPr>
          <a:xfrm>
            <a:off x="3855720" y="7162800"/>
            <a:ext cx="856299"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E4A19E78-DBA1-F620-5660-08C8F4E1E479}"/>
              </a:ext>
            </a:extLst>
          </p:cNvPr>
          <p:cNvPicPr>
            <a:picLocks noChangeAspect="1"/>
          </p:cNvPicPr>
          <p:nvPr/>
        </p:nvPicPr>
        <p:blipFill>
          <a:blip r:embed="rId2"/>
          <a:stretch>
            <a:fillRect/>
          </a:stretch>
        </p:blipFill>
        <p:spPr>
          <a:xfrm>
            <a:off x="1068705" y="2446018"/>
            <a:ext cx="12426280" cy="6713222"/>
          </a:xfrm>
          <a:prstGeom prst="rect">
            <a:avLst/>
          </a:prstGeom>
        </p:spPr>
      </p:pic>
    </p:spTree>
    <p:extLst>
      <p:ext uri="{BB962C8B-B14F-4D97-AF65-F5344CB8AC3E}">
        <p14:creationId xmlns:p14="http://schemas.microsoft.com/office/powerpoint/2010/main" val="1091961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D259B56-2F58-B322-1B08-CC0FCECC3B4E}"/>
              </a:ext>
            </a:extLst>
          </p:cNvPr>
          <p:cNvSpPr>
            <a:spLocks noGrp="1"/>
          </p:cNvSpPr>
          <p:nvPr>
            <p:ph idx="1"/>
          </p:nvPr>
        </p:nvSpPr>
        <p:spPr>
          <a:xfrm>
            <a:off x="268830" y="1760221"/>
            <a:ext cx="11365451" cy="6537957"/>
          </a:xfrm>
        </p:spPr>
        <p:txBody>
          <a:bodyPr/>
          <a:lstStyle/>
          <a:p>
            <a:r>
              <a:rPr lang="en-US" dirty="0"/>
              <a:t>475 people participated in the library and at “The Stroll”!</a:t>
            </a:r>
          </a:p>
          <a:p>
            <a:pPr lvl="1"/>
            <a:endParaRPr lang="en-US" sz="3200" dirty="0"/>
          </a:p>
          <a:p>
            <a:pPr lvl="1"/>
            <a:endParaRPr lang="en-US" sz="3200" dirty="0"/>
          </a:p>
        </p:txBody>
      </p:sp>
      <p:sp>
        <p:nvSpPr>
          <p:cNvPr id="9" name="Text Placeholder 8">
            <a:extLst>
              <a:ext uri="{FF2B5EF4-FFF2-40B4-BE49-F238E27FC236}">
                <a16:creationId xmlns:a16="http://schemas.microsoft.com/office/drawing/2014/main" id="{91C3B61A-FE2B-F157-97D1-B2CBB81759A7}"/>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FA9DD00C-55B0-53B5-6FF0-25C02732B80F}"/>
              </a:ext>
            </a:extLst>
          </p:cNvPr>
          <p:cNvSpPr>
            <a:spLocks noGrp="1"/>
          </p:cNvSpPr>
          <p:nvPr>
            <p:ph type="body" sz="quarter" idx="19"/>
          </p:nvPr>
        </p:nvSpPr>
        <p:spPr/>
        <p:txBody>
          <a:bodyPr/>
          <a:lstStyle/>
          <a:p>
            <a:r>
              <a:rPr lang="en-US" dirty="0"/>
              <a:t>Community Engagement</a:t>
            </a:r>
          </a:p>
        </p:txBody>
      </p:sp>
      <p:sp>
        <p:nvSpPr>
          <p:cNvPr id="11" name="Text Placeholder 10">
            <a:extLst>
              <a:ext uri="{FF2B5EF4-FFF2-40B4-BE49-F238E27FC236}">
                <a16:creationId xmlns:a16="http://schemas.microsoft.com/office/drawing/2014/main" id="{B2534DEB-E2C9-5630-56C5-0E7374858ABF}"/>
              </a:ext>
            </a:extLst>
          </p:cNvPr>
          <p:cNvSpPr>
            <a:spLocks noGrp="1"/>
          </p:cNvSpPr>
          <p:nvPr>
            <p:ph type="body" sz="quarter" idx="20"/>
          </p:nvPr>
        </p:nvSpPr>
        <p:spPr/>
        <p:txBody>
          <a:bodyPr/>
          <a:lstStyle/>
          <a:p>
            <a:endParaRPr lang="en-US"/>
          </a:p>
        </p:txBody>
      </p:sp>
      <p:sp>
        <p:nvSpPr>
          <p:cNvPr id="7" name="Title 6">
            <a:extLst>
              <a:ext uri="{FF2B5EF4-FFF2-40B4-BE49-F238E27FC236}">
                <a16:creationId xmlns:a16="http://schemas.microsoft.com/office/drawing/2014/main" id="{C737341D-7615-8A4E-42A5-0D0B444A1F91}"/>
              </a:ext>
            </a:extLst>
          </p:cNvPr>
          <p:cNvSpPr>
            <a:spLocks noGrp="1"/>
          </p:cNvSpPr>
          <p:nvPr>
            <p:ph type="title"/>
          </p:nvPr>
        </p:nvSpPr>
        <p:spPr>
          <a:xfrm>
            <a:off x="1505901" y="1005839"/>
            <a:ext cx="9734528" cy="922019"/>
          </a:xfrm>
        </p:spPr>
        <p:txBody>
          <a:bodyPr/>
          <a:lstStyle/>
          <a:p>
            <a:r>
              <a:rPr lang="en-US" dirty="0"/>
              <a:t>Community Engagement:  Boards &amp; Bucks</a:t>
            </a:r>
          </a:p>
        </p:txBody>
      </p:sp>
      <p:pic>
        <p:nvPicPr>
          <p:cNvPr id="3" name="Picture 2" descr="A group of people playing instruments&#10;&#10;AI-generated content may be incorrect.">
            <a:extLst>
              <a:ext uri="{FF2B5EF4-FFF2-40B4-BE49-F238E27FC236}">
                <a16:creationId xmlns:a16="http://schemas.microsoft.com/office/drawing/2014/main" id="{9F86A3B0-7CFC-E8B2-5153-78C328A312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9802" y="2382999"/>
            <a:ext cx="8892746" cy="6669560"/>
          </a:xfrm>
          <a:prstGeom prst="rect">
            <a:avLst/>
          </a:prstGeom>
        </p:spPr>
      </p:pic>
    </p:spTree>
    <p:extLst>
      <p:ext uri="{BB962C8B-B14F-4D97-AF65-F5344CB8AC3E}">
        <p14:creationId xmlns:p14="http://schemas.microsoft.com/office/powerpoint/2010/main" val="5319950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956CF-0C23-F83D-302F-D08556B62BC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997DB101-FE3A-9622-AFA7-F42559E2C102}"/>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5E3B8692-3128-7A6B-9EC2-FEFD232E03B8}"/>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80B4900D-CB29-4AF3-5357-2A0A3B88C2C2}"/>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5F36FED2-2EB1-00C4-53B0-717E5042C54B}"/>
              </a:ext>
            </a:extLst>
          </p:cNvPr>
          <p:cNvSpPr>
            <a:spLocks noGrp="1"/>
          </p:cNvSpPr>
          <p:nvPr>
            <p:ph type="title"/>
          </p:nvPr>
        </p:nvSpPr>
        <p:spPr>
          <a:xfrm>
            <a:off x="1505901" y="1005839"/>
            <a:ext cx="8362928" cy="922019"/>
          </a:xfrm>
        </p:spPr>
        <p:txBody>
          <a:bodyPr/>
          <a:lstStyle/>
          <a:p>
            <a:r>
              <a:rPr lang="en-US" dirty="0"/>
              <a:t>Standards and Benchmarks:  Seating </a:t>
            </a:r>
          </a:p>
        </p:txBody>
      </p:sp>
      <p:sp>
        <p:nvSpPr>
          <p:cNvPr id="8" name="Content Placeholder 7">
            <a:extLst>
              <a:ext uri="{FF2B5EF4-FFF2-40B4-BE49-F238E27FC236}">
                <a16:creationId xmlns:a16="http://schemas.microsoft.com/office/drawing/2014/main" id="{47860AAD-9A0B-4BB8-A831-AA56949DA99C}"/>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5" name="Rectangle 4">
            <a:extLst>
              <a:ext uri="{FF2B5EF4-FFF2-40B4-BE49-F238E27FC236}">
                <a16:creationId xmlns:a16="http://schemas.microsoft.com/office/drawing/2014/main" id="{9E50E1DE-BA6B-D31E-2628-B42FAA492AA4}"/>
              </a:ext>
            </a:extLst>
          </p:cNvPr>
          <p:cNvSpPr/>
          <p:nvPr/>
        </p:nvSpPr>
        <p:spPr>
          <a:xfrm>
            <a:off x="3855720" y="7162800"/>
            <a:ext cx="856299"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19CE70F-13ED-5FA2-8AC8-D388F6AFFF0A}"/>
              </a:ext>
            </a:extLst>
          </p:cNvPr>
          <p:cNvPicPr>
            <a:picLocks noChangeAspect="1"/>
          </p:cNvPicPr>
          <p:nvPr/>
        </p:nvPicPr>
        <p:blipFill>
          <a:blip r:embed="rId2"/>
          <a:stretch>
            <a:fillRect/>
          </a:stretch>
        </p:blipFill>
        <p:spPr>
          <a:xfrm>
            <a:off x="268830" y="3627120"/>
            <a:ext cx="6891445" cy="3855720"/>
          </a:xfrm>
          <a:prstGeom prst="rect">
            <a:avLst/>
          </a:prstGeom>
        </p:spPr>
      </p:pic>
      <p:pic>
        <p:nvPicPr>
          <p:cNvPr id="6" name="Picture 5">
            <a:extLst>
              <a:ext uri="{FF2B5EF4-FFF2-40B4-BE49-F238E27FC236}">
                <a16:creationId xmlns:a16="http://schemas.microsoft.com/office/drawing/2014/main" id="{EB6025DB-6B9E-AB4D-4568-45FC2EC3F106}"/>
              </a:ext>
            </a:extLst>
          </p:cNvPr>
          <p:cNvPicPr>
            <a:picLocks noChangeAspect="1"/>
          </p:cNvPicPr>
          <p:nvPr/>
        </p:nvPicPr>
        <p:blipFill>
          <a:blip r:embed="rId3"/>
          <a:stretch>
            <a:fillRect/>
          </a:stretch>
        </p:blipFill>
        <p:spPr>
          <a:xfrm>
            <a:off x="7276602" y="3627120"/>
            <a:ext cx="7944569" cy="3868207"/>
          </a:xfrm>
          <a:prstGeom prst="rect">
            <a:avLst/>
          </a:prstGeom>
        </p:spPr>
      </p:pic>
    </p:spTree>
    <p:extLst>
      <p:ext uri="{BB962C8B-B14F-4D97-AF65-F5344CB8AC3E}">
        <p14:creationId xmlns:p14="http://schemas.microsoft.com/office/powerpoint/2010/main" val="3224333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96FB1-3122-47B1-C5BE-BED0044132D4}"/>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95F84D5A-BA39-2F2F-A34F-05B90A57E3EF}"/>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8677B12B-08B0-9185-541E-4509C1720292}"/>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805DB5F1-0831-EAE3-ACA7-C74B8DB9E06B}"/>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820C7E68-5A9A-B7EB-06E8-A244E24D5E20}"/>
              </a:ext>
            </a:extLst>
          </p:cNvPr>
          <p:cNvSpPr>
            <a:spLocks noGrp="1"/>
          </p:cNvSpPr>
          <p:nvPr>
            <p:ph type="title"/>
          </p:nvPr>
        </p:nvSpPr>
        <p:spPr>
          <a:xfrm>
            <a:off x="1505901" y="1005839"/>
            <a:ext cx="8362928" cy="922019"/>
          </a:xfrm>
        </p:spPr>
        <p:txBody>
          <a:bodyPr/>
          <a:lstStyle/>
          <a:p>
            <a:r>
              <a:rPr lang="en-US" dirty="0"/>
              <a:t>Standards and Benchmarks:  Space Program</a:t>
            </a:r>
          </a:p>
        </p:txBody>
      </p:sp>
      <p:sp>
        <p:nvSpPr>
          <p:cNvPr id="8" name="Content Placeholder 7">
            <a:extLst>
              <a:ext uri="{FF2B5EF4-FFF2-40B4-BE49-F238E27FC236}">
                <a16:creationId xmlns:a16="http://schemas.microsoft.com/office/drawing/2014/main" id="{EC6058F6-F4B7-5D87-C226-3E4CBE62D254}"/>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5" name="Rectangle 4">
            <a:extLst>
              <a:ext uri="{FF2B5EF4-FFF2-40B4-BE49-F238E27FC236}">
                <a16:creationId xmlns:a16="http://schemas.microsoft.com/office/drawing/2014/main" id="{57947757-C6EF-3B2E-1FF3-E8DBFF4047CC}"/>
              </a:ext>
            </a:extLst>
          </p:cNvPr>
          <p:cNvSpPr/>
          <p:nvPr/>
        </p:nvSpPr>
        <p:spPr>
          <a:xfrm>
            <a:off x="3855720" y="7162800"/>
            <a:ext cx="856299" cy="228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2D028E9-FBBF-6E69-DA9D-E0C5EAAEB98C}"/>
              </a:ext>
            </a:extLst>
          </p:cNvPr>
          <p:cNvPicPr>
            <a:picLocks noChangeAspect="1"/>
          </p:cNvPicPr>
          <p:nvPr/>
        </p:nvPicPr>
        <p:blipFill>
          <a:blip r:embed="rId2"/>
          <a:stretch>
            <a:fillRect/>
          </a:stretch>
        </p:blipFill>
        <p:spPr>
          <a:xfrm>
            <a:off x="2380296" y="1927858"/>
            <a:ext cx="11365451" cy="7359822"/>
          </a:xfrm>
          <a:prstGeom prst="rect">
            <a:avLst/>
          </a:prstGeom>
        </p:spPr>
      </p:pic>
    </p:spTree>
    <p:extLst>
      <p:ext uri="{BB962C8B-B14F-4D97-AF65-F5344CB8AC3E}">
        <p14:creationId xmlns:p14="http://schemas.microsoft.com/office/powerpoint/2010/main" val="4670939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3465B-8432-9EF0-561A-86475A0BA76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355201D-0860-59FD-12B6-2A67C2341429}"/>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CE0BF1BB-4558-1B96-9A69-FB7BF2665B5A}"/>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57950D7F-45CF-6956-0B69-88644C99FA1B}"/>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CF30E6B0-167E-81B5-EA05-6D34894E4BB2}"/>
              </a:ext>
            </a:extLst>
          </p:cNvPr>
          <p:cNvSpPr>
            <a:spLocks noGrp="1"/>
          </p:cNvSpPr>
          <p:nvPr>
            <p:ph type="title"/>
          </p:nvPr>
        </p:nvSpPr>
        <p:spPr>
          <a:xfrm>
            <a:off x="1505901" y="1005839"/>
            <a:ext cx="8362928" cy="922019"/>
          </a:xfrm>
        </p:spPr>
        <p:txBody>
          <a:bodyPr/>
          <a:lstStyle/>
          <a:p>
            <a:r>
              <a:rPr lang="en-US" dirty="0"/>
              <a:t>Short Term Recommendations</a:t>
            </a:r>
          </a:p>
        </p:txBody>
      </p:sp>
      <p:sp>
        <p:nvSpPr>
          <p:cNvPr id="8" name="Content Placeholder 7">
            <a:extLst>
              <a:ext uri="{FF2B5EF4-FFF2-40B4-BE49-F238E27FC236}">
                <a16:creationId xmlns:a16="http://schemas.microsoft.com/office/drawing/2014/main" id="{C0B462F7-1472-E18A-77BA-81DAC5A6476F}"/>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14" name="Content Placeholder 13">
            <a:extLst>
              <a:ext uri="{FF2B5EF4-FFF2-40B4-BE49-F238E27FC236}">
                <a16:creationId xmlns:a16="http://schemas.microsoft.com/office/drawing/2014/main" id="{3EEE1710-A66F-0D51-069F-116852A2BFCA}"/>
              </a:ext>
            </a:extLst>
          </p:cNvPr>
          <p:cNvSpPr>
            <a:spLocks noGrp="1"/>
          </p:cNvSpPr>
          <p:nvPr>
            <p:ph idx="1"/>
          </p:nvPr>
        </p:nvSpPr>
        <p:spPr>
          <a:xfrm>
            <a:off x="267176" y="1760221"/>
            <a:ext cx="15008794" cy="6537957"/>
          </a:xfrm>
        </p:spPr>
        <p:txBody>
          <a:bodyPr/>
          <a:lstStyle/>
          <a:p>
            <a:pPr marL="0" indent="0">
              <a:buNone/>
            </a:pPr>
            <a:r>
              <a:rPr lang="en-US" sz="2400" dirty="0"/>
              <a:t>What you can do now:</a:t>
            </a:r>
          </a:p>
          <a:p>
            <a:r>
              <a:rPr lang="en-US" sz="2400" dirty="0"/>
              <a:t>Replace shelving with mobile shelving</a:t>
            </a:r>
          </a:p>
          <a:p>
            <a:r>
              <a:rPr lang="en-US" sz="2400" dirty="0"/>
              <a:t>Purchase additional comfortable seating</a:t>
            </a:r>
          </a:p>
          <a:p>
            <a:r>
              <a:rPr lang="en-US" sz="2400" dirty="0"/>
              <a:t>Offer additional Adult Programs:</a:t>
            </a:r>
          </a:p>
          <a:p>
            <a:pPr lvl="1"/>
            <a:r>
              <a:rPr lang="en-US" sz="2400" dirty="0"/>
              <a:t>DIY classes, Gardening classes, Wellness programs, Investment clubs, Author talks, Cultural events, Maker programs</a:t>
            </a:r>
          </a:p>
          <a:p>
            <a:r>
              <a:rPr lang="en-US" sz="2400" dirty="0"/>
              <a:t>Consider a library van for outreach</a:t>
            </a:r>
          </a:p>
          <a:p>
            <a:r>
              <a:rPr lang="en-US" sz="2400" dirty="0"/>
              <a:t>Install a book locker</a:t>
            </a:r>
          </a:p>
          <a:p>
            <a:r>
              <a:rPr lang="en-US" sz="2400" dirty="0"/>
              <a:t>Update to RFID and install self-check outs</a:t>
            </a:r>
          </a:p>
          <a:p>
            <a:r>
              <a:rPr lang="en-US" sz="2400" dirty="0"/>
              <a:t>Increase/update access to technology/digital services</a:t>
            </a:r>
          </a:p>
          <a:p>
            <a:r>
              <a:rPr lang="en-US" sz="2400" dirty="0"/>
              <a:t>Implement a “Library of Things”</a:t>
            </a:r>
          </a:p>
          <a:p>
            <a:r>
              <a:rPr lang="en-US" sz="2400" dirty="0"/>
              <a:t>Extend hours and implement Sunday services</a:t>
            </a:r>
          </a:p>
          <a:p>
            <a:r>
              <a:rPr lang="en-US" sz="2400" dirty="0"/>
              <a:t>Increase check out limit</a:t>
            </a:r>
          </a:p>
          <a:p>
            <a:r>
              <a:rPr lang="en-US" sz="2400" dirty="0"/>
              <a:t>Add Power Outlets</a:t>
            </a:r>
          </a:p>
          <a:p>
            <a:endParaRPr lang="en-US" dirty="0"/>
          </a:p>
        </p:txBody>
      </p:sp>
    </p:spTree>
    <p:extLst>
      <p:ext uri="{BB962C8B-B14F-4D97-AF65-F5344CB8AC3E}">
        <p14:creationId xmlns:p14="http://schemas.microsoft.com/office/powerpoint/2010/main" val="8264939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70C8C-E43E-0BA0-502C-84836934839A}"/>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B4B69257-6A3D-AD6B-4ADF-C5A964E37A9D}"/>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D926971C-B73F-7281-5F9A-B760B2D5749B}"/>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A31D8303-C835-8BAA-DCBB-6602E0B66C6E}"/>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7F83C6A7-AFD7-09FD-41EC-F87A80119364}"/>
              </a:ext>
            </a:extLst>
          </p:cNvPr>
          <p:cNvSpPr>
            <a:spLocks noGrp="1"/>
          </p:cNvSpPr>
          <p:nvPr>
            <p:ph type="title"/>
          </p:nvPr>
        </p:nvSpPr>
        <p:spPr>
          <a:xfrm>
            <a:off x="1505901" y="1005839"/>
            <a:ext cx="8362928" cy="922019"/>
          </a:xfrm>
        </p:spPr>
        <p:txBody>
          <a:bodyPr/>
          <a:lstStyle/>
          <a:p>
            <a:r>
              <a:rPr lang="en-US" dirty="0"/>
              <a:t>Short Term Recommendations</a:t>
            </a:r>
          </a:p>
        </p:txBody>
      </p:sp>
      <p:sp>
        <p:nvSpPr>
          <p:cNvPr id="8" name="Content Placeholder 7">
            <a:extLst>
              <a:ext uri="{FF2B5EF4-FFF2-40B4-BE49-F238E27FC236}">
                <a16:creationId xmlns:a16="http://schemas.microsoft.com/office/drawing/2014/main" id="{2B4946D1-460E-D05F-688D-C28F74611A9C}"/>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14" name="Content Placeholder 13">
            <a:extLst>
              <a:ext uri="{FF2B5EF4-FFF2-40B4-BE49-F238E27FC236}">
                <a16:creationId xmlns:a16="http://schemas.microsoft.com/office/drawing/2014/main" id="{17E4A951-4653-88D0-C0EB-B8E3144A6FE5}"/>
              </a:ext>
            </a:extLst>
          </p:cNvPr>
          <p:cNvSpPr>
            <a:spLocks noGrp="1"/>
          </p:cNvSpPr>
          <p:nvPr>
            <p:ph idx="1"/>
          </p:nvPr>
        </p:nvSpPr>
        <p:spPr>
          <a:xfrm>
            <a:off x="267176" y="1760221"/>
            <a:ext cx="15008794" cy="6537957"/>
          </a:xfrm>
        </p:spPr>
        <p:txBody>
          <a:bodyPr/>
          <a:lstStyle/>
          <a:p>
            <a:pPr marL="0" indent="0">
              <a:buNone/>
            </a:pPr>
            <a:r>
              <a:rPr lang="en-US" sz="2800" dirty="0"/>
              <a:t>What you can do in 1 – 3 years:</a:t>
            </a:r>
          </a:p>
          <a:p>
            <a:r>
              <a:rPr lang="en-US" dirty="0"/>
              <a:t>Purchase additional property adjacent to existing library:</a:t>
            </a:r>
          </a:p>
          <a:p>
            <a:pPr lvl="1"/>
            <a:r>
              <a:rPr lang="en-US" dirty="0"/>
              <a:t>.5 acres</a:t>
            </a:r>
          </a:p>
          <a:p>
            <a:pPr lvl="1"/>
            <a:r>
              <a:rPr lang="en-US" dirty="0"/>
              <a:t>1.0 Acre</a:t>
            </a:r>
          </a:p>
          <a:p>
            <a:pPr lvl="1"/>
            <a:r>
              <a:rPr lang="en-US" dirty="0"/>
              <a:t>Adjacent duplex</a:t>
            </a:r>
          </a:p>
          <a:p>
            <a:r>
              <a:rPr lang="en-US" dirty="0"/>
              <a:t>Purchase or negotiate approximately 5 acres for future branch</a:t>
            </a:r>
          </a:p>
          <a:p>
            <a:r>
              <a:rPr lang="en-US" dirty="0"/>
              <a:t>Immediate Options that require investment in the existing buildings and additional staffing:</a:t>
            </a:r>
          </a:p>
          <a:p>
            <a:pPr lvl="1"/>
            <a:r>
              <a:rPr lang="en-US" dirty="0"/>
              <a:t>Lightly renovate the duplex to allow use as:</a:t>
            </a:r>
          </a:p>
          <a:p>
            <a:pPr lvl="1"/>
            <a:r>
              <a:rPr lang="en-US" dirty="0"/>
              <a:t>Administration Offices</a:t>
            </a:r>
          </a:p>
          <a:p>
            <a:pPr lvl="1"/>
            <a:r>
              <a:rPr lang="en-US" dirty="0"/>
              <a:t>Maker Space</a:t>
            </a:r>
          </a:p>
          <a:p>
            <a:pPr lvl="1"/>
            <a:r>
              <a:rPr lang="en-US" dirty="0"/>
              <a:t>Additional meeting spaces</a:t>
            </a:r>
          </a:p>
          <a:p>
            <a:pPr lvl="1"/>
            <a:r>
              <a:rPr lang="en-US" dirty="0"/>
              <a:t>Create exterior "green spaces" by demolishing the duplex</a:t>
            </a:r>
          </a:p>
          <a:p>
            <a:endParaRPr lang="en-US" dirty="0"/>
          </a:p>
        </p:txBody>
      </p:sp>
    </p:spTree>
    <p:extLst>
      <p:ext uri="{BB962C8B-B14F-4D97-AF65-F5344CB8AC3E}">
        <p14:creationId xmlns:p14="http://schemas.microsoft.com/office/powerpoint/2010/main" val="5368026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EACE0-37D0-390C-CF92-CFE4B2D2AF49}"/>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427F5195-8451-E043-6396-C30135CD6C7E}"/>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CBE09CCB-45AE-AAEF-487E-B64F691DCD5D}"/>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F180F6AE-FAD0-42C3-E29B-C43A310F62A9}"/>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E91871F9-04F8-9DF1-DB26-AE9F8824546C}"/>
              </a:ext>
            </a:extLst>
          </p:cNvPr>
          <p:cNvSpPr>
            <a:spLocks noGrp="1"/>
          </p:cNvSpPr>
          <p:nvPr>
            <p:ph type="title"/>
          </p:nvPr>
        </p:nvSpPr>
        <p:spPr>
          <a:xfrm>
            <a:off x="1505901" y="1005839"/>
            <a:ext cx="8362928" cy="922019"/>
          </a:xfrm>
        </p:spPr>
        <p:txBody>
          <a:bodyPr/>
          <a:lstStyle/>
          <a:p>
            <a:r>
              <a:rPr lang="en-US" dirty="0"/>
              <a:t>Recommendations</a:t>
            </a:r>
          </a:p>
        </p:txBody>
      </p:sp>
      <p:sp>
        <p:nvSpPr>
          <p:cNvPr id="8" name="Content Placeholder 7">
            <a:extLst>
              <a:ext uri="{FF2B5EF4-FFF2-40B4-BE49-F238E27FC236}">
                <a16:creationId xmlns:a16="http://schemas.microsoft.com/office/drawing/2014/main" id="{1F266AED-597E-2000-F5A1-105E821A6625}"/>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3" name="Content Placeholder 2">
            <a:extLst>
              <a:ext uri="{FF2B5EF4-FFF2-40B4-BE49-F238E27FC236}">
                <a16:creationId xmlns:a16="http://schemas.microsoft.com/office/drawing/2014/main" id="{FC240168-2B60-0CBC-0891-E13D4DD1FFFC}"/>
              </a:ext>
            </a:extLst>
          </p:cNvPr>
          <p:cNvSpPr>
            <a:spLocks noGrp="1"/>
          </p:cNvSpPr>
          <p:nvPr>
            <p:ph idx="1"/>
          </p:nvPr>
        </p:nvSpPr>
        <p:spPr>
          <a:xfrm>
            <a:off x="268830" y="2346962"/>
            <a:ext cx="11272682" cy="6537957"/>
          </a:xfrm>
        </p:spPr>
        <p:txBody>
          <a:bodyPr/>
          <a:lstStyle/>
          <a:p>
            <a:r>
              <a:rPr lang="en-US" dirty="0"/>
              <a:t>5 Options Considered:</a:t>
            </a:r>
          </a:p>
          <a:p>
            <a:pPr lvl="1"/>
            <a:r>
              <a:rPr lang="en-US" dirty="0"/>
              <a:t>To the West</a:t>
            </a:r>
          </a:p>
          <a:p>
            <a:pPr lvl="1"/>
            <a:r>
              <a:rPr lang="en-US" dirty="0"/>
              <a:t>To the East</a:t>
            </a:r>
          </a:p>
          <a:p>
            <a:pPr lvl="1"/>
            <a:r>
              <a:rPr lang="en-US" dirty="0"/>
              <a:t>Largest possible on existing site</a:t>
            </a:r>
          </a:p>
          <a:p>
            <a:pPr lvl="1"/>
            <a:r>
              <a:rPr lang="en-US" dirty="0"/>
              <a:t>Largest possible if new build on existing site</a:t>
            </a:r>
          </a:p>
          <a:p>
            <a:pPr lvl="1"/>
            <a:r>
              <a:rPr lang="en-US" dirty="0"/>
              <a:t>Largest growth within a total project budget of $10 million</a:t>
            </a:r>
          </a:p>
          <a:p>
            <a:pPr lvl="1"/>
            <a:endParaRPr lang="en-US" dirty="0"/>
          </a:p>
        </p:txBody>
      </p:sp>
      <p:pic>
        <p:nvPicPr>
          <p:cNvPr id="5" name="Picture 4">
            <a:extLst>
              <a:ext uri="{FF2B5EF4-FFF2-40B4-BE49-F238E27FC236}">
                <a16:creationId xmlns:a16="http://schemas.microsoft.com/office/drawing/2014/main" id="{B3B4957E-1077-39D9-B76C-5595D1B4BB3E}"/>
              </a:ext>
            </a:extLst>
          </p:cNvPr>
          <p:cNvPicPr>
            <a:picLocks noChangeAspect="1"/>
          </p:cNvPicPr>
          <p:nvPr/>
        </p:nvPicPr>
        <p:blipFill>
          <a:blip r:embed="rId2"/>
          <a:stretch>
            <a:fillRect/>
          </a:stretch>
        </p:blipFill>
        <p:spPr>
          <a:xfrm>
            <a:off x="631508" y="5844144"/>
            <a:ext cx="14004986" cy="3208415"/>
          </a:xfrm>
          <a:prstGeom prst="rect">
            <a:avLst/>
          </a:prstGeom>
        </p:spPr>
      </p:pic>
    </p:spTree>
    <p:extLst>
      <p:ext uri="{BB962C8B-B14F-4D97-AF65-F5344CB8AC3E}">
        <p14:creationId xmlns:p14="http://schemas.microsoft.com/office/powerpoint/2010/main" val="15628787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28333-E71C-222A-F787-5A099E04696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2801A8C1-89E3-9EB9-7E3C-81B2184E3DB7}"/>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B8AC0B7D-FE22-93C3-5052-87502C0BCAEB}"/>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FFD64EFC-7304-20D9-0973-03F52BCA130A}"/>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6DFE94F6-95B4-545A-6011-3BB32018F979}"/>
              </a:ext>
            </a:extLst>
          </p:cNvPr>
          <p:cNvSpPr>
            <a:spLocks noGrp="1"/>
          </p:cNvSpPr>
          <p:nvPr>
            <p:ph type="title"/>
          </p:nvPr>
        </p:nvSpPr>
        <p:spPr>
          <a:xfrm>
            <a:off x="1505901" y="1005839"/>
            <a:ext cx="8362928" cy="922019"/>
          </a:xfrm>
        </p:spPr>
        <p:txBody>
          <a:bodyPr/>
          <a:lstStyle/>
          <a:p>
            <a:r>
              <a:rPr lang="en-US" dirty="0"/>
              <a:t>Building Recommendation – 13,500 SF Option</a:t>
            </a:r>
          </a:p>
        </p:txBody>
      </p:sp>
      <p:sp>
        <p:nvSpPr>
          <p:cNvPr id="8" name="Content Placeholder 7">
            <a:extLst>
              <a:ext uri="{FF2B5EF4-FFF2-40B4-BE49-F238E27FC236}">
                <a16:creationId xmlns:a16="http://schemas.microsoft.com/office/drawing/2014/main" id="{99E380A0-8683-9C3C-D345-D82FEDBB3860}"/>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3" name="Content Placeholder 2">
            <a:extLst>
              <a:ext uri="{FF2B5EF4-FFF2-40B4-BE49-F238E27FC236}">
                <a16:creationId xmlns:a16="http://schemas.microsoft.com/office/drawing/2014/main" id="{249E47CF-7059-E612-0644-4F5980F719D2}"/>
              </a:ext>
            </a:extLst>
          </p:cNvPr>
          <p:cNvSpPr>
            <a:spLocks noGrp="1"/>
          </p:cNvSpPr>
          <p:nvPr>
            <p:ph idx="1"/>
          </p:nvPr>
        </p:nvSpPr>
        <p:spPr>
          <a:xfrm>
            <a:off x="268830" y="2346962"/>
            <a:ext cx="6633775" cy="6537957"/>
          </a:xfrm>
        </p:spPr>
        <p:txBody>
          <a:bodyPr/>
          <a:lstStyle/>
          <a:p>
            <a:r>
              <a:rPr lang="en-US" dirty="0"/>
              <a:t>Approximate 6,000 SF addition</a:t>
            </a:r>
          </a:p>
          <a:p>
            <a:r>
              <a:rPr lang="en-US" dirty="0"/>
              <a:t>13,500 total SF (meets ALA standard and TX average through 2030)</a:t>
            </a:r>
          </a:p>
          <a:p>
            <a:r>
              <a:rPr lang="en-US" dirty="0"/>
              <a:t>Additional parking spaces</a:t>
            </a:r>
          </a:p>
          <a:p>
            <a:r>
              <a:rPr lang="en-US" dirty="0"/>
              <a:t>Room in “triangle” for outdoor space</a:t>
            </a:r>
          </a:p>
        </p:txBody>
      </p:sp>
      <p:pic>
        <p:nvPicPr>
          <p:cNvPr id="4" name="Picture 3">
            <a:extLst>
              <a:ext uri="{FF2B5EF4-FFF2-40B4-BE49-F238E27FC236}">
                <a16:creationId xmlns:a16="http://schemas.microsoft.com/office/drawing/2014/main" id="{F0D84AFF-C87F-0888-7F67-88A7307B6269}"/>
              </a:ext>
            </a:extLst>
          </p:cNvPr>
          <p:cNvPicPr>
            <a:picLocks noChangeAspect="1"/>
          </p:cNvPicPr>
          <p:nvPr/>
        </p:nvPicPr>
        <p:blipFill>
          <a:blip r:embed="rId2"/>
          <a:stretch>
            <a:fillRect/>
          </a:stretch>
        </p:blipFill>
        <p:spPr>
          <a:xfrm>
            <a:off x="6445405" y="1671446"/>
            <a:ext cx="8830565" cy="7548009"/>
          </a:xfrm>
          <a:prstGeom prst="rect">
            <a:avLst/>
          </a:prstGeom>
        </p:spPr>
      </p:pic>
      <p:sp>
        <p:nvSpPr>
          <p:cNvPr id="2" name="Rectangle 1">
            <a:extLst>
              <a:ext uri="{FF2B5EF4-FFF2-40B4-BE49-F238E27FC236}">
                <a16:creationId xmlns:a16="http://schemas.microsoft.com/office/drawing/2014/main" id="{3DEFE9BA-FA14-4499-87C9-CCF9788E8D44}"/>
              </a:ext>
            </a:extLst>
          </p:cNvPr>
          <p:cNvSpPr/>
          <p:nvPr/>
        </p:nvSpPr>
        <p:spPr>
          <a:xfrm>
            <a:off x="13733901" y="6308202"/>
            <a:ext cx="532435" cy="31251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25223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2E32-E67F-263F-318D-19DD0500E7EA}"/>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EAF386DA-11B9-2585-2315-870827BBF844}"/>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84D69B78-C7DF-3333-97BE-FE54847330DD}"/>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05D6BF29-B16F-931F-26F9-3736F827D07E}"/>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1E156C21-DEB2-FCF6-A427-CD74EB6F00F4}"/>
              </a:ext>
            </a:extLst>
          </p:cNvPr>
          <p:cNvSpPr>
            <a:spLocks noGrp="1"/>
          </p:cNvSpPr>
          <p:nvPr>
            <p:ph type="title"/>
          </p:nvPr>
        </p:nvSpPr>
        <p:spPr>
          <a:xfrm>
            <a:off x="1505901" y="1005839"/>
            <a:ext cx="8362928" cy="922019"/>
          </a:xfrm>
        </p:spPr>
        <p:txBody>
          <a:bodyPr/>
          <a:lstStyle/>
          <a:p>
            <a:r>
              <a:rPr lang="en-US" dirty="0"/>
              <a:t>Recommendations</a:t>
            </a:r>
          </a:p>
        </p:txBody>
      </p:sp>
      <p:sp>
        <p:nvSpPr>
          <p:cNvPr id="8" name="Content Placeholder 7">
            <a:extLst>
              <a:ext uri="{FF2B5EF4-FFF2-40B4-BE49-F238E27FC236}">
                <a16:creationId xmlns:a16="http://schemas.microsoft.com/office/drawing/2014/main" id="{67359F03-9C75-F256-DDAB-4AC175DAB216}"/>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3" name="Content Placeholder 2">
            <a:extLst>
              <a:ext uri="{FF2B5EF4-FFF2-40B4-BE49-F238E27FC236}">
                <a16:creationId xmlns:a16="http://schemas.microsoft.com/office/drawing/2014/main" id="{11CB9B14-C80D-D808-2B21-FDF4983F9830}"/>
              </a:ext>
            </a:extLst>
          </p:cNvPr>
          <p:cNvSpPr>
            <a:spLocks noGrp="1"/>
          </p:cNvSpPr>
          <p:nvPr>
            <p:ph idx="1"/>
          </p:nvPr>
        </p:nvSpPr>
        <p:spPr>
          <a:xfrm>
            <a:off x="268830" y="2346962"/>
            <a:ext cx="6633775" cy="6537957"/>
          </a:xfrm>
        </p:spPr>
        <p:txBody>
          <a:bodyPr/>
          <a:lstStyle/>
          <a:p>
            <a:r>
              <a:rPr lang="en-US" dirty="0"/>
              <a:t>View 1</a:t>
            </a:r>
          </a:p>
        </p:txBody>
      </p:sp>
      <p:pic>
        <p:nvPicPr>
          <p:cNvPr id="5" name="Picture 4">
            <a:extLst>
              <a:ext uri="{FF2B5EF4-FFF2-40B4-BE49-F238E27FC236}">
                <a16:creationId xmlns:a16="http://schemas.microsoft.com/office/drawing/2014/main" id="{94602521-8F04-17BF-4B90-B604EB9D417C}"/>
              </a:ext>
            </a:extLst>
          </p:cNvPr>
          <p:cNvPicPr>
            <a:picLocks noChangeAspect="1"/>
          </p:cNvPicPr>
          <p:nvPr/>
        </p:nvPicPr>
        <p:blipFill>
          <a:blip r:embed="rId2"/>
          <a:stretch>
            <a:fillRect/>
          </a:stretch>
        </p:blipFill>
        <p:spPr>
          <a:xfrm>
            <a:off x="5057698" y="1315844"/>
            <a:ext cx="10114813" cy="7876478"/>
          </a:xfrm>
          <a:prstGeom prst="rect">
            <a:avLst/>
          </a:prstGeom>
        </p:spPr>
      </p:pic>
    </p:spTree>
    <p:extLst>
      <p:ext uri="{BB962C8B-B14F-4D97-AF65-F5344CB8AC3E}">
        <p14:creationId xmlns:p14="http://schemas.microsoft.com/office/powerpoint/2010/main" val="3989300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A2318-7E14-F4A6-0B89-5FDED9ED467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E30ECE75-7146-407B-95D2-A346B35856AE}"/>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56EA53B1-6B12-E02D-B12D-103C777DC4AC}"/>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02C80825-02D6-7F36-0F0F-8668137DE45C}"/>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046423BE-75A8-74F9-633C-395A12911AA8}"/>
              </a:ext>
            </a:extLst>
          </p:cNvPr>
          <p:cNvSpPr>
            <a:spLocks noGrp="1"/>
          </p:cNvSpPr>
          <p:nvPr>
            <p:ph type="title"/>
          </p:nvPr>
        </p:nvSpPr>
        <p:spPr>
          <a:xfrm>
            <a:off x="1505901" y="1005839"/>
            <a:ext cx="8362928" cy="922019"/>
          </a:xfrm>
        </p:spPr>
        <p:txBody>
          <a:bodyPr/>
          <a:lstStyle/>
          <a:p>
            <a:r>
              <a:rPr lang="en-US" dirty="0"/>
              <a:t>Recommendations</a:t>
            </a:r>
          </a:p>
        </p:txBody>
      </p:sp>
      <p:sp>
        <p:nvSpPr>
          <p:cNvPr id="8" name="Content Placeholder 7">
            <a:extLst>
              <a:ext uri="{FF2B5EF4-FFF2-40B4-BE49-F238E27FC236}">
                <a16:creationId xmlns:a16="http://schemas.microsoft.com/office/drawing/2014/main" id="{DB7D5A17-AAB8-9EFC-77A8-5BC7834E936C}"/>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3" name="Content Placeholder 2">
            <a:extLst>
              <a:ext uri="{FF2B5EF4-FFF2-40B4-BE49-F238E27FC236}">
                <a16:creationId xmlns:a16="http://schemas.microsoft.com/office/drawing/2014/main" id="{0491B7F8-5CDC-AED0-AF81-57C9C0581873}"/>
              </a:ext>
            </a:extLst>
          </p:cNvPr>
          <p:cNvSpPr>
            <a:spLocks noGrp="1"/>
          </p:cNvSpPr>
          <p:nvPr>
            <p:ph idx="1"/>
          </p:nvPr>
        </p:nvSpPr>
        <p:spPr>
          <a:xfrm>
            <a:off x="268830" y="2346962"/>
            <a:ext cx="6633775" cy="6537957"/>
          </a:xfrm>
        </p:spPr>
        <p:txBody>
          <a:bodyPr/>
          <a:lstStyle/>
          <a:p>
            <a:r>
              <a:rPr lang="en-US" dirty="0"/>
              <a:t>View 2 &amp; 3</a:t>
            </a:r>
          </a:p>
        </p:txBody>
      </p:sp>
      <p:pic>
        <p:nvPicPr>
          <p:cNvPr id="4" name="Picture 3">
            <a:extLst>
              <a:ext uri="{FF2B5EF4-FFF2-40B4-BE49-F238E27FC236}">
                <a16:creationId xmlns:a16="http://schemas.microsoft.com/office/drawing/2014/main" id="{0C148D76-773A-4E95-1A06-7E8C7B58B1C8}"/>
              </a:ext>
            </a:extLst>
          </p:cNvPr>
          <p:cNvPicPr>
            <a:picLocks noChangeAspect="1"/>
          </p:cNvPicPr>
          <p:nvPr/>
        </p:nvPicPr>
        <p:blipFill>
          <a:blip r:embed="rId2"/>
          <a:stretch>
            <a:fillRect/>
          </a:stretch>
        </p:blipFill>
        <p:spPr>
          <a:xfrm>
            <a:off x="5951555" y="2514602"/>
            <a:ext cx="8891887" cy="6537957"/>
          </a:xfrm>
          <a:prstGeom prst="rect">
            <a:avLst/>
          </a:prstGeom>
        </p:spPr>
      </p:pic>
    </p:spTree>
    <p:extLst>
      <p:ext uri="{BB962C8B-B14F-4D97-AF65-F5344CB8AC3E}">
        <p14:creationId xmlns:p14="http://schemas.microsoft.com/office/powerpoint/2010/main" val="35150059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1F84C-CD6C-160E-6FE3-87FE33F42CB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BA440E4-31AD-D76B-A4A9-26C78E14F2E6}"/>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54CDD685-E5FF-A9A7-0789-099AB7168DD9}"/>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5600A743-C395-9E03-C5BC-F6B30EA5BC45}"/>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A230EF41-48E4-3C9D-F935-D9B30E5FB6DF}"/>
              </a:ext>
            </a:extLst>
          </p:cNvPr>
          <p:cNvSpPr>
            <a:spLocks noGrp="1"/>
          </p:cNvSpPr>
          <p:nvPr>
            <p:ph type="title"/>
          </p:nvPr>
        </p:nvSpPr>
        <p:spPr>
          <a:xfrm>
            <a:off x="1505901" y="1005839"/>
            <a:ext cx="8362928" cy="922019"/>
          </a:xfrm>
        </p:spPr>
        <p:txBody>
          <a:bodyPr/>
          <a:lstStyle/>
          <a:p>
            <a:r>
              <a:rPr lang="en-US" dirty="0"/>
              <a:t>Rough Order of Magnitude Cost</a:t>
            </a:r>
          </a:p>
        </p:txBody>
      </p:sp>
      <p:sp>
        <p:nvSpPr>
          <p:cNvPr id="8" name="Content Placeholder 7">
            <a:extLst>
              <a:ext uri="{FF2B5EF4-FFF2-40B4-BE49-F238E27FC236}">
                <a16:creationId xmlns:a16="http://schemas.microsoft.com/office/drawing/2014/main" id="{5F151103-61C1-6E03-623E-E3B88F19D518}"/>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pic>
        <p:nvPicPr>
          <p:cNvPr id="12" name="Picture 11">
            <a:extLst>
              <a:ext uri="{FF2B5EF4-FFF2-40B4-BE49-F238E27FC236}">
                <a16:creationId xmlns:a16="http://schemas.microsoft.com/office/drawing/2014/main" id="{957E111C-B098-03A5-4B78-23FFC9834463}"/>
              </a:ext>
            </a:extLst>
          </p:cNvPr>
          <p:cNvPicPr>
            <a:picLocks noChangeAspect="1"/>
          </p:cNvPicPr>
          <p:nvPr/>
        </p:nvPicPr>
        <p:blipFill>
          <a:blip r:embed="rId2"/>
          <a:stretch>
            <a:fillRect/>
          </a:stretch>
        </p:blipFill>
        <p:spPr>
          <a:xfrm>
            <a:off x="1066800" y="1911153"/>
            <a:ext cx="11612880" cy="7378731"/>
          </a:xfrm>
          <a:prstGeom prst="rect">
            <a:avLst/>
          </a:prstGeom>
        </p:spPr>
      </p:pic>
    </p:spTree>
    <p:extLst>
      <p:ext uri="{BB962C8B-B14F-4D97-AF65-F5344CB8AC3E}">
        <p14:creationId xmlns:p14="http://schemas.microsoft.com/office/powerpoint/2010/main" val="40193338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9AF95-0D38-0C35-186B-51D72C35D4B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3FC4491-3206-F814-5E22-EA6AE36C74FD}"/>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17FDFE48-D174-B4F1-E3A3-65350281772C}"/>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F09CA3B1-FEEB-6C73-2D91-9EFD96061165}"/>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EC612CEA-8EA4-D660-A43C-47172C9A362B}"/>
              </a:ext>
            </a:extLst>
          </p:cNvPr>
          <p:cNvSpPr>
            <a:spLocks noGrp="1"/>
          </p:cNvSpPr>
          <p:nvPr>
            <p:ph type="title"/>
          </p:nvPr>
        </p:nvSpPr>
        <p:spPr>
          <a:xfrm>
            <a:off x="1505901" y="1005839"/>
            <a:ext cx="10128380" cy="922019"/>
          </a:xfrm>
        </p:spPr>
        <p:txBody>
          <a:bodyPr/>
          <a:lstStyle/>
          <a:p>
            <a:r>
              <a:rPr lang="en-US" dirty="0"/>
              <a:t>Building Recommendation – 17,600 SF Option</a:t>
            </a:r>
          </a:p>
        </p:txBody>
      </p:sp>
      <p:sp>
        <p:nvSpPr>
          <p:cNvPr id="8" name="Content Placeholder 7">
            <a:extLst>
              <a:ext uri="{FF2B5EF4-FFF2-40B4-BE49-F238E27FC236}">
                <a16:creationId xmlns:a16="http://schemas.microsoft.com/office/drawing/2014/main" id="{8F353EAB-1CD2-3F77-FBA3-75BF20B2EB6C}"/>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3" name="Content Placeholder 2">
            <a:extLst>
              <a:ext uri="{FF2B5EF4-FFF2-40B4-BE49-F238E27FC236}">
                <a16:creationId xmlns:a16="http://schemas.microsoft.com/office/drawing/2014/main" id="{21B15942-2D1F-F3E9-5C1A-A3F4C0EA1982}"/>
              </a:ext>
            </a:extLst>
          </p:cNvPr>
          <p:cNvSpPr>
            <a:spLocks noGrp="1"/>
          </p:cNvSpPr>
          <p:nvPr>
            <p:ph idx="1"/>
          </p:nvPr>
        </p:nvSpPr>
        <p:spPr>
          <a:xfrm>
            <a:off x="268830" y="2346962"/>
            <a:ext cx="6633775" cy="6537957"/>
          </a:xfrm>
        </p:spPr>
        <p:txBody>
          <a:bodyPr/>
          <a:lstStyle/>
          <a:p>
            <a:r>
              <a:rPr lang="en-US" dirty="0"/>
              <a:t>Approximate 10,1000 SF addition</a:t>
            </a:r>
          </a:p>
          <a:p>
            <a:r>
              <a:rPr lang="en-US" dirty="0"/>
              <a:t>17,600 total SF (meets ALA standard and TX average through 2035)</a:t>
            </a:r>
          </a:p>
          <a:p>
            <a:r>
              <a:rPr lang="en-US" dirty="0"/>
              <a:t>Adjacent lot would be desired for additional parking and outdoor spaces</a:t>
            </a:r>
          </a:p>
        </p:txBody>
      </p:sp>
      <p:pic>
        <p:nvPicPr>
          <p:cNvPr id="5" name="Picture 4">
            <a:extLst>
              <a:ext uri="{FF2B5EF4-FFF2-40B4-BE49-F238E27FC236}">
                <a16:creationId xmlns:a16="http://schemas.microsoft.com/office/drawing/2014/main" id="{B49D3051-559F-80BB-ED71-BD02B5507A56}"/>
              </a:ext>
            </a:extLst>
          </p:cNvPr>
          <p:cNvPicPr>
            <a:picLocks noChangeAspect="1"/>
          </p:cNvPicPr>
          <p:nvPr/>
        </p:nvPicPr>
        <p:blipFill>
          <a:blip r:embed="rId2"/>
          <a:stretch>
            <a:fillRect/>
          </a:stretch>
        </p:blipFill>
        <p:spPr>
          <a:xfrm>
            <a:off x="6528121" y="2211492"/>
            <a:ext cx="8747849" cy="5782054"/>
          </a:xfrm>
          <a:prstGeom prst="rect">
            <a:avLst/>
          </a:prstGeom>
        </p:spPr>
      </p:pic>
      <p:sp>
        <p:nvSpPr>
          <p:cNvPr id="2" name="Rectangle 1">
            <a:extLst>
              <a:ext uri="{FF2B5EF4-FFF2-40B4-BE49-F238E27FC236}">
                <a16:creationId xmlns:a16="http://schemas.microsoft.com/office/drawing/2014/main" id="{C918A31A-AF17-82F2-4760-C6B70BD5593E}"/>
              </a:ext>
            </a:extLst>
          </p:cNvPr>
          <p:cNvSpPr/>
          <p:nvPr/>
        </p:nvSpPr>
        <p:spPr>
          <a:xfrm>
            <a:off x="13148841" y="5197033"/>
            <a:ext cx="532435" cy="31251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6534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descr="A group of people in a room&#10;&#10;AI-generated content may be incorrect.">
            <a:extLst>
              <a:ext uri="{FF2B5EF4-FFF2-40B4-BE49-F238E27FC236}">
                <a16:creationId xmlns:a16="http://schemas.microsoft.com/office/drawing/2014/main" id="{FF12E8BC-67A2-B696-676F-22379C3C7AFC}"/>
              </a:ext>
            </a:extLst>
          </p:cNvPr>
          <p:cNvPicPr>
            <a:picLocks noGrp="1" noChangeAspect="1"/>
          </p:cNvPicPr>
          <p:nvPr>
            <p:ph type="pic" idx="14"/>
          </p:nvPr>
        </p:nvPicPr>
        <p:blipFill>
          <a:blip r:embed="rId2">
            <a:extLst>
              <a:ext uri="{28A0092B-C50C-407E-A947-70E740481C1C}">
                <a14:useLocalDpi xmlns:a14="http://schemas.microsoft.com/office/drawing/2010/main" val="0"/>
              </a:ext>
            </a:extLst>
          </a:blip>
          <a:srcRect t="185" b="185"/>
          <a:stretch>
            <a:fillRect/>
          </a:stretch>
        </p:blipFill>
        <p:spPr/>
      </p:pic>
      <p:pic>
        <p:nvPicPr>
          <p:cNvPr id="21" name="Picture Placeholder 20" descr="A children's play area with a train">
            <a:extLst>
              <a:ext uri="{FF2B5EF4-FFF2-40B4-BE49-F238E27FC236}">
                <a16:creationId xmlns:a16="http://schemas.microsoft.com/office/drawing/2014/main" id="{3EC1621E-D0B5-0FFE-E824-1EBB1DDCACAB}"/>
              </a:ext>
            </a:extLst>
          </p:cNvPr>
          <p:cNvPicPr>
            <a:picLocks noGrp="1" noChangeAspect="1"/>
          </p:cNvPicPr>
          <p:nvPr>
            <p:ph type="pic" idx="13"/>
          </p:nvPr>
        </p:nvPicPr>
        <p:blipFill>
          <a:blip r:embed="rId3">
            <a:extLst>
              <a:ext uri="{28A0092B-C50C-407E-A947-70E740481C1C}">
                <a14:useLocalDpi xmlns:a14="http://schemas.microsoft.com/office/drawing/2010/main" val="0"/>
              </a:ext>
            </a:extLst>
          </a:blip>
          <a:srcRect t="13128" b="13128"/>
          <a:stretch>
            <a:fillRect/>
          </a:stretch>
        </p:blipFill>
        <p:spPr/>
      </p:pic>
      <p:pic>
        <p:nvPicPr>
          <p:cNvPr id="12" name="Picture Placeholder 11" descr="People sitting outside on a deck with a couple of people using laptops&#10;&#10;AI-generated content may be incorrect.">
            <a:extLst>
              <a:ext uri="{FF2B5EF4-FFF2-40B4-BE49-F238E27FC236}">
                <a16:creationId xmlns:a16="http://schemas.microsoft.com/office/drawing/2014/main" id="{3E4E0976-9A6A-EDF9-888D-665C3B372376}"/>
              </a:ext>
            </a:extLst>
          </p:cNvPr>
          <p:cNvPicPr>
            <a:picLocks noGrp="1" noChangeAspect="1"/>
          </p:cNvPicPr>
          <p:nvPr>
            <p:ph type="pic" idx="15"/>
          </p:nvPr>
        </p:nvPicPr>
        <p:blipFill>
          <a:blip r:embed="rId4">
            <a:extLst>
              <a:ext uri="{28A0092B-C50C-407E-A947-70E740481C1C}">
                <a14:useLocalDpi xmlns:a14="http://schemas.microsoft.com/office/drawing/2010/main" val="0"/>
              </a:ext>
            </a:extLst>
          </a:blip>
          <a:srcRect t="4670" b="4670"/>
          <a:stretch>
            <a:fillRect/>
          </a:stretch>
        </p:blipFill>
        <p:spPr/>
      </p:pic>
      <p:pic>
        <p:nvPicPr>
          <p:cNvPr id="5" name="Picture 4" descr="A group of kids playing in a playground&#10;&#10;AI-generated content may be incorrect.">
            <a:extLst>
              <a:ext uri="{FF2B5EF4-FFF2-40B4-BE49-F238E27FC236}">
                <a16:creationId xmlns:a16="http://schemas.microsoft.com/office/drawing/2014/main" id="{FA1E7EE1-1958-FBB9-F8A0-6D24FAAF673F}"/>
              </a:ext>
            </a:extLst>
          </p:cNvPr>
          <p:cNvPicPr>
            <a:picLocks noChangeAspect="1"/>
          </p:cNvPicPr>
          <p:nvPr/>
        </p:nvPicPr>
        <p:blipFill>
          <a:blip r:embed="rId5">
            <a:extLst>
              <a:ext uri="{28A0092B-C50C-407E-A947-70E740481C1C}">
                <a14:useLocalDpi xmlns:a14="http://schemas.microsoft.com/office/drawing/2010/main" val="0"/>
              </a:ext>
            </a:extLst>
          </a:blip>
          <a:srcRect b="8450"/>
          <a:stretch/>
        </p:blipFill>
        <p:spPr>
          <a:xfrm>
            <a:off x="275444" y="707324"/>
            <a:ext cx="7415116" cy="4012037"/>
          </a:xfrm>
          <a:prstGeom prst="rect">
            <a:avLst/>
          </a:prstGeom>
        </p:spPr>
      </p:pic>
      <p:pic>
        <p:nvPicPr>
          <p:cNvPr id="13" name="Picture Placeholder 12">
            <a:extLst>
              <a:ext uri="{FF2B5EF4-FFF2-40B4-BE49-F238E27FC236}">
                <a16:creationId xmlns:a16="http://schemas.microsoft.com/office/drawing/2014/main" id="{47945934-6B7A-0520-64AB-45E3DB78A31E}"/>
              </a:ext>
            </a:extLst>
          </p:cNvPr>
          <p:cNvPicPr>
            <a:picLocks noGrp="1" noChangeAspect="1"/>
          </p:cNvPicPr>
          <p:nvPr>
            <p:ph type="pic" idx="12"/>
          </p:nvPr>
        </p:nvPicPr>
        <p:blipFill>
          <a:blip r:embed="rId6">
            <a:extLst>
              <a:ext uri="{96DAC541-7B7A-43D3-8B79-37D633B846F1}">
                <asvg:svgBlip xmlns:asvg="http://schemas.microsoft.com/office/drawing/2016/SVG/main" r:embed="rId7"/>
              </a:ext>
            </a:extLst>
          </a:blip>
          <a:srcRect t="13932" b="13932"/>
          <a:stretch/>
        </p:blipFill>
        <p:spPr/>
      </p:pic>
      <p:sp>
        <p:nvSpPr>
          <p:cNvPr id="6" name="Title 5">
            <a:extLst>
              <a:ext uri="{FF2B5EF4-FFF2-40B4-BE49-F238E27FC236}">
                <a16:creationId xmlns:a16="http://schemas.microsoft.com/office/drawing/2014/main" id="{4C0DD5CF-7D66-6E61-89A4-D1ECF1DDB985}"/>
              </a:ext>
            </a:extLst>
          </p:cNvPr>
          <p:cNvSpPr>
            <a:spLocks noGrp="1"/>
          </p:cNvSpPr>
          <p:nvPr>
            <p:ph type="title"/>
          </p:nvPr>
        </p:nvSpPr>
        <p:spPr/>
        <p:txBody>
          <a:bodyPr/>
          <a:lstStyle/>
          <a:p>
            <a:r>
              <a:rPr lang="en-US" dirty="0"/>
              <a:t>Community’s Top Ten </a:t>
            </a:r>
            <a:endParaRPr lang="en-US" dirty="0">
              <a:highlight>
                <a:srgbClr val="FFFF00"/>
              </a:highlight>
            </a:endParaRPr>
          </a:p>
        </p:txBody>
      </p:sp>
      <p:sp>
        <p:nvSpPr>
          <p:cNvPr id="11" name="Text Placeholder 10">
            <a:extLst>
              <a:ext uri="{FF2B5EF4-FFF2-40B4-BE49-F238E27FC236}">
                <a16:creationId xmlns:a16="http://schemas.microsoft.com/office/drawing/2014/main" id="{248513E3-5C31-FC4C-273F-170865DA7803}"/>
              </a:ext>
            </a:extLst>
          </p:cNvPr>
          <p:cNvSpPr>
            <a:spLocks noGrp="1"/>
          </p:cNvSpPr>
          <p:nvPr>
            <p:ph type="body" sz="quarter" idx="18"/>
          </p:nvPr>
        </p:nvSpPr>
        <p:spPr/>
        <p:txBody>
          <a:bodyPr/>
          <a:lstStyle/>
          <a:p>
            <a:r>
              <a:rPr lang="en-US" dirty="0"/>
              <a:t>Top Ten List from Community</a:t>
            </a:r>
          </a:p>
        </p:txBody>
      </p:sp>
      <p:sp>
        <p:nvSpPr>
          <p:cNvPr id="14" name="TextBox 13">
            <a:extLst>
              <a:ext uri="{FF2B5EF4-FFF2-40B4-BE49-F238E27FC236}">
                <a16:creationId xmlns:a16="http://schemas.microsoft.com/office/drawing/2014/main" id="{EB07089D-EFB0-E723-2D62-7781FF26BA48}"/>
              </a:ext>
            </a:extLst>
          </p:cNvPr>
          <p:cNvSpPr txBox="1"/>
          <p:nvPr/>
        </p:nvSpPr>
        <p:spPr>
          <a:xfrm>
            <a:off x="7853012" y="4084354"/>
            <a:ext cx="7422959"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defPPr>
              <a:defRPr lang="en-US"/>
            </a:defPPr>
            <a:lvl1pPr>
              <a:defRPr sz="3600">
                <a:solidFill>
                  <a:srgbClr val="FFFFFF"/>
                </a:solidFill>
              </a:defRPr>
            </a:lvl1pPr>
          </a:lstStyle>
          <a:p>
            <a:r>
              <a:rPr lang="en-US" dirty="0"/>
              <a:t>#2 Arts &amp; Activity</a:t>
            </a:r>
          </a:p>
        </p:txBody>
      </p:sp>
      <p:sp>
        <p:nvSpPr>
          <p:cNvPr id="16" name="TextBox 15">
            <a:extLst>
              <a:ext uri="{FF2B5EF4-FFF2-40B4-BE49-F238E27FC236}">
                <a16:creationId xmlns:a16="http://schemas.microsoft.com/office/drawing/2014/main" id="{B9584B5F-518F-5558-EBEA-FD30193A1777}"/>
              </a:ext>
            </a:extLst>
          </p:cNvPr>
          <p:cNvSpPr txBox="1"/>
          <p:nvPr/>
        </p:nvSpPr>
        <p:spPr>
          <a:xfrm>
            <a:off x="7836296" y="8380895"/>
            <a:ext cx="7430700"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defPPr>
              <a:defRPr lang="en-US"/>
            </a:defPPr>
            <a:lvl1pPr>
              <a:defRPr sz="3600">
                <a:solidFill>
                  <a:srgbClr val="FFFFFF"/>
                </a:solidFill>
              </a:defRPr>
            </a:lvl1pPr>
          </a:lstStyle>
          <a:p>
            <a:r>
              <a:rPr lang="en-US" dirty="0"/>
              <a:t>#4 Study Reading Porch</a:t>
            </a:r>
          </a:p>
        </p:txBody>
      </p:sp>
      <p:sp>
        <p:nvSpPr>
          <p:cNvPr id="18" name="TextBox 17">
            <a:extLst>
              <a:ext uri="{FF2B5EF4-FFF2-40B4-BE49-F238E27FC236}">
                <a16:creationId xmlns:a16="http://schemas.microsoft.com/office/drawing/2014/main" id="{8E893073-27D5-4ECA-E587-9E6454F7F2DC}"/>
              </a:ext>
            </a:extLst>
          </p:cNvPr>
          <p:cNvSpPr txBox="1"/>
          <p:nvPr/>
        </p:nvSpPr>
        <p:spPr>
          <a:xfrm>
            <a:off x="249527" y="8374997"/>
            <a:ext cx="7441033"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defPPr>
              <a:defRPr lang="en-US"/>
            </a:defPPr>
            <a:lvl1pPr>
              <a:defRPr sz="3600">
                <a:solidFill>
                  <a:srgbClr val="FFFFFF"/>
                </a:solidFill>
              </a:defRPr>
            </a:lvl1pPr>
          </a:lstStyle>
          <a:p>
            <a:r>
              <a:rPr lang="en-US" dirty="0"/>
              <a:t>#3  Imaginative </a:t>
            </a:r>
            <a:r>
              <a:rPr lang="en-US" dirty="0" err="1"/>
              <a:t>PLay</a:t>
            </a:r>
            <a:endParaRPr lang="en-US" dirty="0"/>
          </a:p>
        </p:txBody>
      </p:sp>
      <p:sp>
        <p:nvSpPr>
          <p:cNvPr id="3" name="TextBox 2">
            <a:extLst>
              <a:ext uri="{FF2B5EF4-FFF2-40B4-BE49-F238E27FC236}">
                <a16:creationId xmlns:a16="http://schemas.microsoft.com/office/drawing/2014/main" id="{0D02F5C1-54B9-569B-1F3C-85CDFDC43743}"/>
              </a:ext>
            </a:extLst>
          </p:cNvPr>
          <p:cNvSpPr txBox="1"/>
          <p:nvPr/>
        </p:nvSpPr>
        <p:spPr>
          <a:xfrm>
            <a:off x="275444" y="4091195"/>
            <a:ext cx="7415116"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p>
            <a:r>
              <a:rPr lang="en-US" sz="3600" dirty="0">
                <a:solidFill>
                  <a:srgbClr val="FFFFFF"/>
                </a:solidFill>
              </a:rPr>
              <a:t>#1 Discovery Garden</a:t>
            </a:r>
            <a:endParaRPr lang="en-US" sz="3600" dirty="0"/>
          </a:p>
        </p:txBody>
      </p:sp>
    </p:spTree>
    <p:extLst>
      <p:ext uri="{BB962C8B-B14F-4D97-AF65-F5344CB8AC3E}">
        <p14:creationId xmlns:p14="http://schemas.microsoft.com/office/powerpoint/2010/main" val="36603182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03E46-5097-A3BE-3A6E-7302840A8983}"/>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378D3E6-3F07-A6B2-4A04-BE5A39CCF331}"/>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F72DE5D4-EA0E-75A1-2F49-356382E1F1E5}"/>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5D631224-0D86-810A-49D4-F7394461F07F}"/>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A0AAE44F-47F4-A343-904B-A2B60F70E144}"/>
              </a:ext>
            </a:extLst>
          </p:cNvPr>
          <p:cNvSpPr>
            <a:spLocks noGrp="1"/>
          </p:cNvSpPr>
          <p:nvPr>
            <p:ph type="title"/>
          </p:nvPr>
        </p:nvSpPr>
        <p:spPr>
          <a:xfrm>
            <a:off x="1505901" y="1005839"/>
            <a:ext cx="8362928" cy="922019"/>
          </a:xfrm>
        </p:spPr>
        <p:txBody>
          <a:bodyPr/>
          <a:lstStyle/>
          <a:p>
            <a:r>
              <a:rPr lang="en-US" dirty="0"/>
              <a:t>Recommendations</a:t>
            </a:r>
          </a:p>
        </p:txBody>
      </p:sp>
      <p:sp>
        <p:nvSpPr>
          <p:cNvPr id="8" name="Content Placeholder 7">
            <a:extLst>
              <a:ext uri="{FF2B5EF4-FFF2-40B4-BE49-F238E27FC236}">
                <a16:creationId xmlns:a16="http://schemas.microsoft.com/office/drawing/2014/main" id="{76685068-8555-9E37-EF9F-2212C719EA25}"/>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3" name="Content Placeholder 2">
            <a:extLst>
              <a:ext uri="{FF2B5EF4-FFF2-40B4-BE49-F238E27FC236}">
                <a16:creationId xmlns:a16="http://schemas.microsoft.com/office/drawing/2014/main" id="{B56320D2-007F-2219-37F6-60BDEABA1C30}"/>
              </a:ext>
            </a:extLst>
          </p:cNvPr>
          <p:cNvSpPr>
            <a:spLocks noGrp="1"/>
          </p:cNvSpPr>
          <p:nvPr>
            <p:ph idx="1"/>
          </p:nvPr>
        </p:nvSpPr>
        <p:spPr>
          <a:xfrm>
            <a:off x="268830" y="2346962"/>
            <a:ext cx="6633775" cy="6537957"/>
          </a:xfrm>
        </p:spPr>
        <p:txBody>
          <a:bodyPr/>
          <a:lstStyle/>
          <a:p>
            <a:r>
              <a:rPr lang="en-US" dirty="0"/>
              <a:t>View 1</a:t>
            </a:r>
          </a:p>
        </p:txBody>
      </p:sp>
      <p:pic>
        <p:nvPicPr>
          <p:cNvPr id="4" name="Picture 3">
            <a:extLst>
              <a:ext uri="{FF2B5EF4-FFF2-40B4-BE49-F238E27FC236}">
                <a16:creationId xmlns:a16="http://schemas.microsoft.com/office/drawing/2014/main" id="{B2A7B202-223D-A148-E163-739B816E7B81}"/>
              </a:ext>
            </a:extLst>
          </p:cNvPr>
          <p:cNvPicPr>
            <a:picLocks noChangeAspect="1"/>
          </p:cNvPicPr>
          <p:nvPr/>
        </p:nvPicPr>
        <p:blipFill>
          <a:blip r:embed="rId2"/>
          <a:stretch>
            <a:fillRect/>
          </a:stretch>
        </p:blipFill>
        <p:spPr>
          <a:xfrm>
            <a:off x="5027712" y="2426628"/>
            <a:ext cx="9682234" cy="6189978"/>
          </a:xfrm>
          <a:prstGeom prst="rect">
            <a:avLst/>
          </a:prstGeom>
        </p:spPr>
      </p:pic>
    </p:spTree>
    <p:extLst>
      <p:ext uri="{BB962C8B-B14F-4D97-AF65-F5344CB8AC3E}">
        <p14:creationId xmlns:p14="http://schemas.microsoft.com/office/powerpoint/2010/main" val="2388137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3D215-7996-4382-D55E-9FE7008DC658}"/>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6E6DDCBD-4E8B-8B2B-CA53-0B6A3889441D}"/>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91DECBD6-6019-C562-E88F-94EE9A79D4F2}"/>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983097A2-DFCC-3F8D-29F4-FBB32E46BAB9}"/>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88466E74-6A44-6354-E1E7-9AAB25CC2DCC}"/>
              </a:ext>
            </a:extLst>
          </p:cNvPr>
          <p:cNvSpPr>
            <a:spLocks noGrp="1"/>
          </p:cNvSpPr>
          <p:nvPr>
            <p:ph type="title"/>
          </p:nvPr>
        </p:nvSpPr>
        <p:spPr>
          <a:xfrm>
            <a:off x="1505901" y="1005839"/>
            <a:ext cx="8362928" cy="922019"/>
          </a:xfrm>
        </p:spPr>
        <p:txBody>
          <a:bodyPr/>
          <a:lstStyle/>
          <a:p>
            <a:r>
              <a:rPr lang="en-US" dirty="0"/>
              <a:t>Recommendations</a:t>
            </a:r>
          </a:p>
        </p:txBody>
      </p:sp>
      <p:sp>
        <p:nvSpPr>
          <p:cNvPr id="8" name="Content Placeholder 7">
            <a:extLst>
              <a:ext uri="{FF2B5EF4-FFF2-40B4-BE49-F238E27FC236}">
                <a16:creationId xmlns:a16="http://schemas.microsoft.com/office/drawing/2014/main" id="{C6E712BD-2C39-0F8D-C713-8454B08148BE}"/>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3" name="Content Placeholder 2">
            <a:extLst>
              <a:ext uri="{FF2B5EF4-FFF2-40B4-BE49-F238E27FC236}">
                <a16:creationId xmlns:a16="http://schemas.microsoft.com/office/drawing/2014/main" id="{EDE87BE5-17A9-E29A-0121-503CC17A2803}"/>
              </a:ext>
            </a:extLst>
          </p:cNvPr>
          <p:cNvSpPr>
            <a:spLocks noGrp="1"/>
          </p:cNvSpPr>
          <p:nvPr>
            <p:ph idx="1"/>
          </p:nvPr>
        </p:nvSpPr>
        <p:spPr>
          <a:xfrm>
            <a:off x="268830" y="2346962"/>
            <a:ext cx="6633775" cy="6537957"/>
          </a:xfrm>
        </p:spPr>
        <p:txBody>
          <a:bodyPr/>
          <a:lstStyle/>
          <a:p>
            <a:r>
              <a:rPr lang="en-US" dirty="0"/>
              <a:t>View 2</a:t>
            </a:r>
          </a:p>
        </p:txBody>
      </p:sp>
      <p:pic>
        <p:nvPicPr>
          <p:cNvPr id="5" name="Picture 4">
            <a:extLst>
              <a:ext uri="{FF2B5EF4-FFF2-40B4-BE49-F238E27FC236}">
                <a16:creationId xmlns:a16="http://schemas.microsoft.com/office/drawing/2014/main" id="{42736C24-3D82-61FB-DB29-C6B644630FED}"/>
              </a:ext>
            </a:extLst>
          </p:cNvPr>
          <p:cNvPicPr>
            <a:picLocks noChangeAspect="1"/>
          </p:cNvPicPr>
          <p:nvPr/>
        </p:nvPicPr>
        <p:blipFill>
          <a:blip r:embed="rId2"/>
          <a:stretch>
            <a:fillRect/>
          </a:stretch>
        </p:blipFill>
        <p:spPr>
          <a:xfrm>
            <a:off x="2355362" y="2514599"/>
            <a:ext cx="11999936" cy="6131455"/>
          </a:xfrm>
          <a:prstGeom prst="rect">
            <a:avLst/>
          </a:prstGeom>
        </p:spPr>
      </p:pic>
    </p:spTree>
    <p:extLst>
      <p:ext uri="{BB962C8B-B14F-4D97-AF65-F5344CB8AC3E}">
        <p14:creationId xmlns:p14="http://schemas.microsoft.com/office/powerpoint/2010/main" val="36909108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BE12B-2AF4-6F0B-8155-224C468D7C53}"/>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52476BD9-BF0D-6101-21F6-9C8CD4311A7E}"/>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9A92061C-5FE2-575F-E381-6DAB90E5CE77}"/>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B290C5CD-B1D9-E801-0318-DA5AD4F595A6}"/>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6440FD1C-DB0C-3AAF-CF68-60CD48C513BF}"/>
              </a:ext>
            </a:extLst>
          </p:cNvPr>
          <p:cNvSpPr>
            <a:spLocks noGrp="1"/>
          </p:cNvSpPr>
          <p:nvPr>
            <p:ph type="title"/>
          </p:nvPr>
        </p:nvSpPr>
        <p:spPr>
          <a:xfrm>
            <a:off x="1505901" y="1005839"/>
            <a:ext cx="8362928" cy="922019"/>
          </a:xfrm>
        </p:spPr>
        <p:txBody>
          <a:bodyPr/>
          <a:lstStyle/>
          <a:p>
            <a:r>
              <a:rPr lang="en-US" dirty="0"/>
              <a:t>Rough Order of Magnitude Cost</a:t>
            </a:r>
          </a:p>
        </p:txBody>
      </p:sp>
      <p:sp>
        <p:nvSpPr>
          <p:cNvPr id="8" name="Content Placeholder 7">
            <a:extLst>
              <a:ext uri="{FF2B5EF4-FFF2-40B4-BE49-F238E27FC236}">
                <a16:creationId xmlns:a16="http://schemas.microsoft.com/office/drawing/2014/main" id="{D5DFB57A-ACA4-9ADA-C9E8-BD77239EED16}"/>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pic>
        <p:nvPicPr>
          <p:cNvPr id="16" name="Picture 15">
            <a:extLst>
              <a:ext uri="{FF2B5EF4-FFF2-40B4-BE49-F238E27FC236}">
                <a16:creationId xmlns:a16="http://schemas.microsoft.com/office/drawing/2014/main" id="{9D7591E5-7BA0-EED1-3A94-0DD783654DFB}"/>
              </a:ext>
            </a:extLst>
          </p:cNvPr>
          <p:cNvPicPr>
            <a:picLocks noChangeAspect="1"/>
          </p:cNvPicPr>
          <p:nvPr/>
        </p:nvPicPr>
        <p:blipFill>
          <a:blip r:embed="rId2"/>
          <a:stretch>
            <a:fillRect/>
          </a:stretch>
        </p:blipFill>
        <p:spPr>
          <a:xfrm>
            <a:off x="2252180" y="1760221"/>
            <a:ext cx="10373208" cy="7319962"/>
          </a:xfrm>
          <a:prstGeom prst="rect">
            <a:avLst/>
          </a:prstGeom>
        </p:spPr>
      </p:pic>
    </p:spTree>
    <p:extLst>
      <p:ext uri="{BB962C8B-B14F-4D97-AF65-F5344CB8AC3E}">
        <p14:creationId xmlns:p14="http://schemas.microsoft.com/office/powerpoint/2010/main" val="21106869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07F54-7848-8901-044E-D816F363742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6D729D8E-4E75-9335-B62F-6096D5EBE532}"/>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772B0BAA-2C43-730D-B52D-ACFD7267987F}"/>
              </a:ext>
            </a:extLst>
          </p:cNvPr>
          <p:cNvSpPr>
            <a:spLocks noGrp="1"/>
          </p:cNvSpPr>
          <p:nvPr>
            <p:ph type="body" sz="quarter" idx="19"/>
          </p:nvPr>
        </p:nvSpPr>
        <p:spPr/>
        <p:txBody>
          <a:bodyPr/>
          <a:lstStyle/>
          <a:p>
            <a:r>
              <a:rPr lang="en-US" dirty="0"/>
              <a:t>Focus Groups</a:t>
            </a:r>
          </a:p>
        </p:txBody>
      </p:sp>
      <p:sp>
        <p:nvSpPr>
          <p:cNvPr id="11" name="Text Placeholder 10">
            <a:extLst>
              <a:ext uri="{FF2B5EF4-FFF2-40B4-BE49-F238E27FC236}">
                <a16:creationId xmlns:a16="http://schemas.microsoft.com/office/drawing/2014/main" id="{14577591-FFDA-C641-6C28-501B2B33176E}"/>
              </a:ext>
            </a:extLst>
          </p:cNvPr>
          <p:cNvSpPr>
            <a:spLocks noGrp="1"/>
          </p:cNvSpPr>
          <p:nvPr>
            <p:ph type="body" sz="quarter" idx="20"/>
          </p:nvPr>
        </p:nvSpPr>
        <p:spPr/>
        <p:txBody>
          <a:bodyPr/>
          <a:lstStyle/>
          <a:p>
            <a:r>
              <a:rPr lang="en-US" dirty="0"/>
              <a:t>03</a:t>
            </a:r>
          </a:p>
        </p:txBody>
      </p:sp>
      <p:sp>
        <p:nvSpPr>
          <p:cNvPr id="7" name="Title 6">
            <a:extLst>
              <a:ext uri="{FF2B5EF4-FFF2-40B4-BE49-F238E27FC236}">
                <a16:creationId xmlns:a16="http://schemas.microsoft.com/office/drawing/2014/main" id="{ED6CCF88-EE47-64E0-0ACC-EC214F282408}"/>
              </a:ext>
            </a:extLst>
          </p:cNvPr>
          <p:cNvSpPr>
            <a:spLocks noGrp="1"/>
          </p:cNvSpPr>
          <p:nvPr>
            <p:ph type="title"/>
          </p:nvPr>
        </p:nvSpPr>
        <p:spPr>
          <a:xfrm>
            <a:off x="1505901" y="1005839"/>
            <a:ext cx="8362928" cy="922019"/>
          </a:xfrm>
        </p:spPr>
        <p:txBody>
          <a:bodyPr/>
          <a:lstStyle/>
          <a:p>
            <a:r>
              <a:rPr lang="en-US" dirty="0"/>
              <a:t>Timeline</a:t>
            </a:r>
          </a:p>
        </p:txBody>
      </p:sp>
      <p:sp>
        <p:nvSpPr>
          <p:cNvPr id="8" name="Content Placeholder 7">
            <a:extLst>
              <a:ext uri="{FF2B5EF4-FFF2-40B4-BE49-F238E27FC236}">
                <a16:creationId xmlns:a16="http://schemas.microsoft.com/office/drawing/2014/main" id="{2F4E8898-9B03-B8C2-DBE6-9A3ACFECB322}"/>
              </a:ext>
            </a:extLst>
          </p:cNvPr>
          <p:cNvSpPr txBox="1">
            <a:spLocks/>
          </p:cNvSpPr>
          <p:nvPr/>
        </p:nvSpPr>
        <p:spPr>
          <a:xfrm>
            <a:off x="268830" y="1760221"/>
            <a:ext cx="11365451" cy="6537957"/>
          </a:xfrm>
          <a:prstGeom prst="rect">
            <a:avLst/>
          </a:prstGeom>
        </p:spPr>
        <p:txBody>
          <a:bodyPr/>
          <a:lstStyle>
            <a:lvl1pPr marL="335288" indent="-335288" algn="l" defTabSz="1341150" rtl="0" eaLnBrk="1" latinLnBrk="0" hangingPunct="1">
              <a:lnSpc>
                <a:spcPct val="90000"/>
              </a:lnSpc>
              <a:spcBef>
                <a:spcPts val="1467"/>
              </a:spcBef>
              <a:buFont typeface="Arial" panose="020B0604020202020204" pitchFamily="34" charset="0"/>
              <a:buChar char="•"/>
              <a:defRPr sz="3200" kern="1200">
                <a:solidFill>
                  <a:schemeClr val="tx1"/>
                </a:solidFill>
                <a:latin typeface="Aptos" panose="020B0004020202020204" pitchFamily="34" charset="0"/>
                <a:ea typeface="+mn-ea"/>
                <a:cs typeface="+mn-cs"/>
              </a:defRPr>
            </a:lvl1pPr>
            <a:lvl2pPr marL="1005863" indent="-335288" algn="l" defTabSz="1341150" rtl="0" eaLnBrk="1" latinLnBrk="0" hangingPunct="1">
              <a:lnSpc>
                <a:spcPct val="90000"/>
              </a:lnSpc>
              <a:spcBef>
                <a:spcPts val="733"/>
              </a:spcBef>
              <a:buFont typeface="Arial" panose="020B0604020202020204" pitchFamily="34" charset="0"/>
              <a:buChar char="•"/>
              <a:defRPr sz="2800" kern="1200">
                <a:solidFill>
                  <a:schemeClr val="tx1"/>
                </a:solidFill>
                <a:latin typeface="Aptos" panose="020B0004020202020204" pitchFamily="34" charset="0"/>
                <a:ea typeface="+mn-ea"/>
                <a:cs typeface="+mn-cs"/>
              </a:defRPr>
            </a:lvl2pPr>
            <a:lvl3pPr marL="1676438" indent="-335288" algn="l" defTabSz="1341150" rtl="0" eaLnBrk="1" latinLnBrk="0" hangingPunct="1">
              <a:lnSpc>
                <a:spcPct val="90000"/>
              </a:lnSpc>
              <a:spcBef>
                <a:spcPts val="733"/>
              </a:spcBef>
              <a:buFont typeface="Arial" panose="020B0604020202020204" pitchFamily="34" charset="0"/>
              <a:buChar char="•"/>
              <a:defRPr sz="2400" kern="1200">
                <a:solidFill>
                  <a:schemeClr val="tx1"/>
                </a:solidFill>
                <a:latin typeface="Aptos" panose="020B0004020202020204" pitchFamily="34" charset="0"/>
                <a:ea typeface="+mn-ea"/>
                <a:cs typeface="+mn-cs"/>
              </a:defRPr>
            </a:lvl3pPr>
            <a:lvl4pPr marL="2347013"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4pPr>
            <a:lvl5pPr marL="301758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Aptos" panose="020B0004020202020204" pitchFamily="34" charset="0"/>
                <a:ea typeface="+mn-ea"/>
                <a:cs typeface="+mn-cs"/>
              </a:defRPr>
            </a:lvl5pPr>
            <a:lvl6pPr marL="368816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6pPr>
            <a:lvl7pPr marL="4358739"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7pPr>
            <a:lvl8pPr marL="5029314"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8pPr>
            <a:lvl9pPr marL="5699890" indent="-335288" algn="l" defTabSz="1341150" rtl="0" eaLnBrk="1" latinLnBrk="0" hangingPunct="1">
              <a:lnSpc>
                <a:spcPct val="90000"/>
              </a:lnSpc>
              <a:spcBef>
                <a:spcPts val="733"/>
              </a:spcBef>
              <a:buFont typeface="Arial" panose="020B0604020202020204" pitchFamily="34" charset="0"/>
              <a:buChar char="•"/>
              <a:defRPr sz="2000" kern="1200">
                <a:solidFill>
                  <a:schemeClr val="tx1"/>
                </a:solidFill>
                <a:latin typeface="+mn-lt"/>
                <a:ea typeface="+mn-ea"/>
                <a:cs typeface="+mn-cs"/>
              </a:defRPr>
            </a:lvl9pPr>
          </a:lstStyle>
          <a:p>
            <a:pPr lvl="1"/>
            <a:endParaRPr lang="en-US" sz="3200" dirty="0"/>
          </a:p>
        </p:txBody>
      </p:sp>
      <p:sp>
        <p:nvSpPr>
          <p:cNvPr id="5" name="Content Placeholder 4">
            <a:extLst>
              <a:ext uri="{FF2B5EF4-FFF2-40B4-BE49-F238E27FC236}">
                <a16:creationId xmlns:a16="http://schemas.microsoft.com/office/drawing/2014/main" id="{7C2B0B3C-6B0E-1502-AB54-C749081CEE31}"/>
              </a:ext>
            </a:extLst>
          </p:cNvPr>
          <p:cNvSpPr>
            <a:spLocks noGrp="1"/>
          </p:cNvSpPr>
          <p:nvPr>
            <p:ph idx="1"/>
          </p:nvPr>
        </p:nvSpPr>
        <p:spPr>
          <a:xfrm>
            <a:off x="267176" y="4737059"/>
            <a:ext cx="15008794" cy="6537957"/>
          </a:xfrm>
        </p:spPr>
        <p:txBody>
          <a:bodyPr/>
          <a:lstStyle/>
          <a:p>
            <a:pPr marL="0" indent="0">
              <a:buNone/>
            </a:pPr>
            <a:r>
              <a:rPr lang="en-US" sz="2800" dirty="0"/>
              <a:t>Timeline:</a:t>
            </a:r>
          </a:p>
          <a:p>
            <a:r>
              <a:rPr lang="en-US" sz="2800" dirty="0"/>
              <a:t>2025 Master Plan:  Road Map (Complete)</a:t>
            </a:r>
          </a:p>
          <a:p>
            <a:r>
              <a:rPr lang="en-US" sz="2800" dirty="0"/>
              <a:t>2026 Master Plan:  Conceptual Design (Next Step)</a:t>
            </a:r>
          </a:p>
          <a:p>
            <a:r>
              <a:rPr lang="en-US" sz="2800" dirty="0"/>
              <a:t>2026 – 2029  Fundraising and Site Selection/Procurement</a:t>
            </a:r>
          </a:p>
          <a:p>
            <a:r>
              <a:rPr lang="en-US" sz="2800" dirty="0"/>
              <a:t>Next 3 years:  Implement Items for Immediate Action</a:t>
            </a:r>
          </a:p>
          <a:p>
            <a:r>
              <a:rPr lang="en-US" sz="2800" dirty="0"/>
              <a:t>Next 3 years:  Implement Items for Optional Action</a:t>
            </a:r>
          </a:p>
          <a:p>
            <a:r>
              <a:rPr lang="en-US" sz="2800" dirty="0"/>
              <a:t>2029 – 2031:  Design and Build Expansion of Existing Library</a:t>
            </a:r>
          </a:p>
          <a:p>
            <a:r>
              <a:rPr lang="en-US" sz="2800" dirty="0"/>
              <a:t>2032-2035:  Design and Build new Branch</a:t>
            </a:r>
          </a:p>
          <a:p>
            <a:endParaRPr lang="en-US" dirty="0"/>
          </a:p>
        </p:txBody>
      </p:sp>
      <p:pic>
        <p:nvPicPr>
          <p:cNvPr id="4" name="Picture 3" descr="A screen shot of a computer&#10;&#10;AI-generated content may be incorrect.">
            <a:extLst>
              <a:ext uri="{FF2B5EF4-FFF2-40B4-BE49-F238E27FC236}">
                <a16:creationId xmlns:a16="http://schemas.microsoft.com/office/drawing/2014/main" id="{958C6602-4C3E-6C75-4174-DE8E0C3704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4624"/>
            <a:ext cx="15544800" cy="4242435"/>
          </a:xfrm>
          <a:prstGeom prst="rect">
            <a:avLst/>
          </a:prstGeom>
        </p:spPr>
      </p:pic>
    </p:spTree>
    <p:extLst>
      <p:ext uri="{BB962C8B-B14F-4D97-AF65-F5344CB8AC3E}">
        <p14:creationId xmlns:p14="http://schemas.microsoft.com/office/powerpoint/2010/main" val="15358518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BC42FC4-84CD-FE4F-A32E-586EFDA0E340}"/>
              </a:ext>
            </a:extLst>
          </p:cNvPr>
          <p:cNvSpPr>
            <a:spLocks noGrp="1"/>
          </p:cNvSpPr>
          <p:nvPr>
            <p:ph type="body" sz="quarter" idx="19"/>
          </p:nvPr>
        </p:nvSpPr>
        <p:spPr>
          <a:prstGeom prst="rect">
            <a:avLst/>
          </a:prstGeom>
        </p:spPr>
        <p:txBody>
          <a:bodyPr>
            <a:normAutofit/>
          </a:bodyPr>
          <a:lstStyle/>
          <a:p>
            <a:r>
              <a:rPr lang="en-US" dirty="0"/>
              <a:t>Q&amp;A</a:t>
            </a:r>
          </a:p>
        </p:txBody>
      </p:sp>
      <p:sp>
        <p:nvSpPr>
          <p:cNvPr id="7" name="Title 1">
            <a:extLst>
              <a:ext uri="{FF2B5EF4-FFF2-40B4-BE49-F238E27FC236}">
                <a16:creationId xmlns:a16="http://schemas.microsoft.com/office/drawing/2014/main" id="{ABC21064-E208-2535-6BA4-3C45D84F4BD3}"/>
              </a:ext>
            </a:extLst>
          </p:cNvPr>
          <p:cNvSpPr txBox="1">
            <a:spLocks/>
          </p:cNvSpPr>
          <p:nvPr/>
        </p:nvSpPr>
        <p:spPr>
          <a:xfrm>
            <a:off x="5514975" y="3886200"/>
            <a:ext cx="4514850" cy="13716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Aptos" panose="020B0004020202020204" pitchFamily="34" charset="0"/>
                <a:ea typeface="+mj-ea"/>
                <a:cs typeface="+mj-cs"/>
              </a:defRPr>
            </a:lvl1pPr>
          </a:lstStyle>
          <a:p>
            <a:pPr algn="ctr"/>
            <a:r>
              <a:rPr lang="en-US" dirty="0"/>
              <a:t>Thank you!</a:t>
            </a:r>
          </a:p>
          <a:p>
            <a:pPr algn="ctr"/>
            <a:r>
              <a:rPr lang="en-US" dirty="0"/>
              <a:t>Questions/</a:t>
            </a:r>
          </a:p>
          <a:p>
            <a:pPr algn="ctr"/>
            <a:r>
              <a:rPr lang="en-US" dirty="0"/>
              <a:t>Final Thoughts?</a:t>
            </a:r>
          </a:p>
        </p:txBody>
      </p:sp>
    </p:spTree>
    <p:extLst>
      <p:ext uri="{BB962C8B-B14F-4D97-AF65-F5344CB8AC3E}">
        <p14:creationId xmlns:p14="http://schemas.microsoft.com/office/powerpoint/2010/main" val="1647549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9F694-8EA6-AC8D-12B2-041AF872480C}"/>
            </a:ext>
          </a:extLst>
        </p:cNvPr>
        <p:cNvGrpSpPr/>
        <p:nvPr/>
      </p:nvGrpSpPr>
      <p:grpSpPr>
        <a:xfrm>
          <a:off x="0" y="0"/>
          <a:ext cx="0" cy="0"/>
          <a:chOff x="0" y="0"/>
          <a:chExt cx="0" cy="0"/>
        </a:xfrm>
      </p:grpSpPr>
      <p:pic>
        <p:nvPicPr>
          <p:cNvPr id="23" name="Picture Placeholder 22" descr="A group of children in a room">
            <a:extLst>
              <a:ext uri="{FF2B5EF4-FFF2-40B4-BE49-F238E27FC236}">
                <a16:creationId xmlns:a16="http://schemas.microsoft.com/office/drawing/2014/main" id="{12039ACA-6064-B18C-664E-8E0E80ACEBAC}"/>
              </a:ext>
            </a:extLst>
          </p:cNvPr>
          <p:cNvPicPr>
            <a:picLocks noGrp="1" noChangeAspect="1"/>
          </p:cNvPicPr>
          <p:nvPr>
            <p:ph type="pic" idx="14"/>
          </p:nvPr>
        </p:nvPicPr>
        <p:blipFill>
          <a:blip r:embed="rId2">
            <a:extLst>
              <a:ext uri="{28A0092B-C50C-407E-A947-70E740481C1C}">
                <a14:useLocalDpi xmlns:a14="http://schemas.microsoft.com/office/drawing/2010/main" val="0"/>
              </a:ext>
            </a:extLst>
          </a:blip>
          <a:srcRect t="1071" b="1071"/>
          <a:stretch>
            <a:fillRect/>
          </a:stretch>
        </p:blipFill>
        <p:spPr/>
      </p:pic>
      <p:pic>
        <p:nvPicPr>
          <p:cNvPr id="17" name="Picture Placeholder 16" descr="People in a library with tables and signs&#10;&#10;AI-generated content may be incorrect.">
            <a:extLst>
              <a:ext uri="{FF2B5EF4-FFF2-40B4-BE49-F238E27FC236}">
                <a16:creationId xmlns:a16="http://schemas.microsoft.com/office/drawing/2014/main" id="{EA6E4315-72FF-6956-BAD4-BC596153745E}"/>
              </a:ext>
            </a:extLst>
          </p:cNvPr>
          <p:cNvPicPr>
            <a:picLocks noGrp="1" noChangeAspect="1"/>
          </p:cNvPicPr>
          <p:nvPr>
            <p:ph type="pic" idx="15"/>
          </p:nvPr>
        </p:nvPicPr>
        <p:blipFill>
          <a:blip r:embed="rId3">
            <a:extLst>
              <a:ext uri="{28A0092B-C50C-407E-A947-70E740481C1C}">
                <a14:useLocalDpi xmlns:a14="http://schemas.microsoft.com/office/drawing/2010/main" val="0"/>
              </a:ext>
            </a:extLst>
          </a:blip>
          <a:srcRect t="25898" b="25898"/>
          <a:stretch>
            <a:fillRect/>
          </a:stretch>
        </p:blipFill>
        <p:spPr/>
      </p:pic>
      <p:pic>
        <p:nvPicPr>
          <p:cNvPr id="8" name="Picture Placeholder 7" descr="A group of people sitting on a walkway in a courtyard&#10;&#10;AI-generated content may be incorrect.">
            <a:extLst>
              <a:ext uri="{FF2B5EF4-FFF2-40B4-BE49-F238E27FC236}">
                <a16:creationId xmlns:a16="http://schemas.microsoft.com/office/drawing/2014/main" id="{D3289D58-66E6-1537-9B00-BA73CDC8F962}"/>
              </a:ext>
            </a:extLst>
          </p:cNvPr>
          <p:cNvPicPr>
            <a:picLocks noGrp="1" noChangeAspect="1"/>
          </p:cNvPicPr>
          <p:nvPr>
            <p:ph type="pic" idx="12"/>
          </p:nvPr>
        </p:nvPicPr>
        <p:blipFill>
          <a:blip r:embed="rId4">
            <a:extLst>
              <a:ext uri="{28A0092B-C50C-407E-A947-70E740481C1C}">
                <a14:useLocalDpi xmlns:a14="http://schemas.microsoft.com/office/drawing/2010/main" val="0"/>
              </a:ext>
            </a:extLst>
          </a:blip>
          <a:srcRect t="782" b="782"/>
          <a:stretch>
            <a:fillRect/>
          </a:stretch>
        </p:blipFill>
        <p:spPr/>
      </p:pic>
      <p:pic>
        <p:nvPicPr>
          <p:cNvPr id="31" name="Picture Placeholder 30">
            <a:extLst>
              <a:ext uri="{FF2B5EF4-FFF2-40B4-BE49-F238E27FC236}">
                <a16:creationId xmlns:a16="http://schemas.microsoft.com/office/drawing/2014/main" id="{1820E905-1608-E18E-BD0B-B01AA26D9843}"/>
              </a:ext>
            </a:extLst>
          </p:cNvPr>
          <p:cNvPicPr>
            <a:picLocks noGrp="1" noChangeAspect="1"/>
          </p:cNvPicPr>
          <p:nvPr>
            <p:ph type="pic" idx="13"/>
          </p:nvPr>
        </p:nvPicPr>
        <p:blipFill>
          <a:blip r:embed="rId5">
            <a:extLst>
              <a:ext uri="{28A0092B-C50C-407E-A947-70E740481C1C}">
                <a14:useLocalDpi xmlns:a14="http://schemas.microsoft.com/office/drawing/2010/main" val="0"/>
              </a:ext>
            </a:extLst>
          </a:blip>
          <a:srcRect t="3876"/>
          <a:stretch/>
        </p:blipFill>
        <p:spPr>
          <a:xfrm>
            <a:off x="249527" y="5006803"/>
            <a:ext cx="7441033" cy="4023360"/>
          </a:xfrm>
        </p:spPr>
      </p:pic>
      <p:sp>
        <p:nvSpPr>
          <p:cNvPr id="6" name="Title 5">
            <a:extLst>
              <a:ext uri="{FF2B5EF4-FFF2-40B4-BE49-F238E27FC236}">
                <a16:creationId xmlns:a16="http://schemas.microsoft.com/office/drawing/2014/main" id="{742D2652-CEF0-1020-4126-6D80538A5269}"/>
              </a:ext>
            </a:extLst>
          </p:cNvPr>
          <p:cNvSpPr>
            <a:spLocks noGrp="1"/>
          </p:cNvSpPr>
          <p:nvPr>
            <p:ph type="title"/>
          </p:nvPr>
        </p:nvSpPr>
        <p:spPr/>
        <p:txBody>
          <a:bodyPr/>
          <a:lstStyle/>
          <a:p>
            <a:r>
              <a:rPr lang="en-US" dirty="0"/>
              <a:t>Community’s Top Ten</a:t>
            </a:r>
          </a:p>
        </p:txBody>
      </p:sp>
      <p:sp>
        <p:nvSpPr>
          <p:cNvPr id="11" name="Text Placeholder 10">
            <a:extLst>
              <a:ext uri="{FF2B5EF4-FFF2-40B4-BE49-F238E27FC236}">
                <a16:creationId xmlns:a16="http://schemas.microsoft.com/office/drawing/2014/main" id="{D29EC9C6-5A72-BE9C-62FE-0E10345362E1}"/>
              </a:ext>
            </a:extLst>
          </p:cNvPr>
          <p:cNvSpPr>
            <a:spLocks noGrp="1"/>
          </p:cNvSpPr>
          <p:nvPr>
            <p:ph type="body" sz="quarter" idx="18"/>
          </p:nvPr>
        </p:nvSpPr>
        <p:spPr/>
        <p:txBody>
          <a:bodyPr/>
          <a:lstStyle/>
          <a:p>
            <a:r>
              <a:rPr lang="en-US" dirty="0"/>
              <a:t>Top Ten List from Community</a:t>
            </a:r>
          </a:p>
        </p:txBody>
      </p:sp>
      <p:sp>
        <p:nvSpPr>
          <p:cNvPr id="2" name="TextBox 1">
            <a:extLst>
              <a:ext uri="{FF2B5EF4-FFF2-40B4-BE49-F238E27FC236}">
                <a16:creationId xmlns:a16="http://schemas.microsoft.com/office/drawing/2014/main" id="{5895626F-7214-FAAB-8F4F-9F74A2EA8DF4}"/>
              </a:ext>
            </a:extLst>
          </p:cNvPr>
          <p:cNvSpPr txBox="1"/>
          <p:nvPr/>
        </p:nvSpPr>
        <p:spPr>
          <a:xfrm>
            <a:off x="258500" y="4094544"/>
            <a:ext cx="7441033"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defPPr>
              <a:defRPr lang="en-US"/>
            </a:defPPr>
            <a:lvl1pPr>
              <a:defRPr sz="3600">
                <a:solidFill>
                  <a:srgbClr val="FFFFFF"/>
                </a:solidFill>
              </a:defRPr>
            </a:lvl1pPr>
          </a:lstStyle>
          <a:p>
            <a:r>
              <a:rPr lang="en-US" dirty="0"/>
              <a:t>#5 Community Gathering</a:t>
            </a:r>
          </a:p>
        </p:txBody>
      </p:sp>
      <p:sp>
        <p:nvSpPr>
          <p:cNvPr id="5" name="TextBox 4">
            <a:extLst>
              <a:ext uri="{FF2B5EF4-FFF2-40B4-BE49-F238E27FC236}">
                <a16:creationId xmlns:a16="http://schemas.microsoft.com/office/drawing/2014/main" id="{87204CC4-6FBB-D359-6305-799F8DD74895}"/>
              </a:ext>
            </a:extLst>
          </p:cNvPr>
          <p:cNvSpPr txBox="1"/>
          <p:nvPr/>
        </p:nvSpPr>
        <p:spPr>
          <a:xfrm>
            <a:off x="7845269" y="4094544"/>
            <a:ext cx="7430700"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defPPr>
              <a:defRPr lang="en-US"/>
            </a:defPPr>
            <a:lvl1pPr>
              <a:defRPr sz="3600">
                <a:solidFill>
                  <a:srgbClr val="FFFFFF"/>
                </a:solidFill>
              </a:defRPr>
            </a:lvl1pPr>
          </a:lstStyle>
          <a:p>
            <a:r>
              <a:rPr lang="en-US" dirty="0"/>
              <a:t>#6 Story Time</a:t>
            </a:r>
          </a:p>
        </p:txBody>
      </p:sp>
      <p:sp>
        <p:nvSpPr>
          <p:cNvPr id="16" name="TextBox 15">
            <a:extLst>
              <a:ext uri="{FF2B5EF4-FFF2-40B4-BE49-F238E27FC236}">
                <a16:creationId xmlns:a16="http://schemas.microsoft.com/office/drawing/2014/main" id="{68765D2E-DD55-EC60-D7DF-3550791F7E66}"/>
              </a:ext>
            </a:extLst>
          </p:cNvPr>
          <p:cNvSpPr txBox="1"/>
          <p:nvPr/>
        </p:nvSpPr>
        <p:spPr>
          <a:xfrm>
            <a:off x="7836295" y="8383832"/>
            <a:ext cx="7430700"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defPPr>
              <a:defRPr lang="en-US"/>
            </a:defPPr>
            <a:lvl1pPr>
              <a:defRPr sz="3600">
                <a:solidFill>
                  <a:srgbClr val="FFFFFF"/>
                </a:solidFill>
              </a:defRPr>
            </a:lvl1pPr>
          </a:lstStyle>
          <a:p>
            <a:r>
              <a:rPr lang="en-US" dirty="0"/>
              <a:t>#8 STEAM</a:t>
            </a:r>
          </a:p>
        </p:txBody>
      </p:sp>
      <p:sp>
        <p:nvSpPr>
          <p:cNvPr id="21" name="TextBox 20">
            <a:extLst>
              <a:ext uri="{FF2B5EF4-FFF2-40B4-BE49-F238E27FC236}">
                <a16:creationId xmlns:a16="http://schemas.microsoft.com/office/drawing/2014/main" id="{6991E9B6-B757-23BE-7C72-0BA5B8B6F13D}"/>
              </a:ext>
            </a:extLst>
          </p:cNvPr>
          <p:cNvSpPr txBox="1"/>
          <p:nvPr/>
        </p:nvSpPr>
        <p:spPr>
          <a:xfrm>
            <a:off x="249527" y="8383832"/>
            <a:ext cx="7430700"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defPPr>
              <a:defRPr lang="en-US"/>
            </a:defPPr>
            <a:lvl1pPr>
              <a:defRPr sz="3600">
                <a:solidFill>
                  <a:srgbClr val="FFFFFF"/>
                </a:solidFill>
              </a:defRPr>
            </a:lvl1pPr>
          </a:lstStyle>
          <a:p>
            <a:r>
              <a:rPr lang="en-US" dirty="0"/>
              <a:t>#7 Quiet Reading</a:t>
            </a:r>
          </a:p>
        </p:txBody>
      </p:sp>
    </p:spTree>
    <p:extLst>
      <p:ext uri="{BB962C8B-B14F-4D97-AF65-F5344CB8AC3E}">
        <p14:creationId xmlns:p14="http://schemas.microsoft.com/office/powerpoint/2010/main" val="2511047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77806-1696-86C6-62A3-E6C5B98B9A33}"/>
            </a:ext>
          </a:extLst>
        </p:cNvPr>
        <p:cNvGrpSpPr/>
        <p:nvPr/>
      </p:nvGrpSpPr>
      <p:grpSpPr>
        <a:xfrm>
          <a:off x="0" y="0"/>
          <a:ext cx="0" cy="0"/>
          <a:chOff x="0" y="0"/>
          <a:chExt cx="0" cy="0"/>
        </a:xfrm>
      </p:grpSpPr>
      <p:pic>
        <p:nvPicPr>
          <p:cNvPr id="17" name="Picture Placeholder 16" descr="A tree house with a swing and a ladder&#10;&#10;AI-generated content may be incorrect.">
            <a:extLst>
              <a:ext uri="{FF2B5EF4-FFF2-40B4-BE49-F238E27FC236}">
                <a16:creationId xmlns:a16="http://schemas.microsoft.com/office/drawing/2014/main" id="{D0C9CD80-A802-5F01-3D7C-D1E233E059DB}"/>
              </a:ext>
            </a:extLst>
          </p:cNvPr>
          <p:cNvPicPr>
            <a:picLocks noGrp="1" noChangeAspect="1"/>
          </p:cNvPicPr>
          <p:nvPr>
            <p:ph type="pic" idx="14"/>
          </p:nvPr>
        </p:nvPicPr>
        <p:blipFill>
          <a:blip r:embed="rId2">
            <a:extLst>
              <a:ext uri="{28A0092B-C50C-407E-A947-70E740481C1C}">
                <a14:useLocalDpi xmlns:a14="http://schemas.microsoft.com/office/drawing/2010/main" val="0"/>
              </a:ext>
            </a:extLst>
          </a:blip>
          <a:srcRect t="26713" b="26713"/>
          <a:stretch>
            <a:fillRect/>
          </a:stretch>
        </p:blipFill>
        <p:spPr/>
      </p:pic>
      <p:pic>
        <p:nvPicPr>
          <p:cNvPr id="7" name="Picture Placeholder 6" descr="A group of people in a room&#10;&#10;AI-generated content may be incorrect.">
            <a:extLst>
              <a:ext uri="{FF2B5EF4-FFF2-40B4-BE49-F238E27FC236}">
                <a16:creationId xmlns:a16="http://schemas.microsoft.com/office/drawing/2014/main" id="{53182BD0-1E83-6446-B8AF-9EF6937DECA3}"/>
              </a:ext>
            </a:extLst>
          </p:cNvPr>
          <p:cNvPicPr>
            <a:picLocks noGrp="1" noChangeAspect="1"/>
          </p:cNvPicPr>
          <p:nvPr>
            <p:ph type="pic" idx="12"/>
          </p:nvPr>
        </p:nvPicPr>
        <p:blipFill>
          <a:blip r:embed="rId3">
            <a:extLst>
              <a:ext uri="{28A0092B-C50C-407E-A947-70E740481C1C}">
                <a14:useLocalDpi xmlns:a14="http://schemas.microsoft.com/office/drawing/2010/main" val="0"/>
              </a:ext>
            </a:extLst>
          </a:blip>
          <a:srcRect t="8089" b="8089"/>
          <a:stretch>
            <a:fillRect/>
          </a:stretch>
        </p:blipFill>
        <p:spPr/>
      </p:pic>
      <p:sp>
        <p:nvSpPr>
          <p:cNvPr id="6" name="Title 5">
            <a:extLst>
              <a:ext uri="{FF2B5EF4-FFF2-40B4-BE49-F238E27FC236}">
                <a16:creationId xmlns:a16="http://schemas.microsoft.com/office/drawing/2014/main" id="{E8274763-1267-4DB1-9DA6-45CFE31A1BF6}"/>
              </a:ext>
            </a:extLst>
          </p:cNvPr>
          <p:cNvSpPr>
            <a:spLocks noGrp="1"/>
          </p:cNvSpPr>
          <p:nvPr>
            <p:ph type="title"/>
          </p:nvPr>
        </p:nvSpPr>
        <p:spPr/>
        <p:txBody>
          <a:bodyPr/>
          <a:lstStyle/>
          <a:p>
            <a:r>
              <a:rPr lang="en-US" dirty="0"/>
              <a:t>Community’s Top Ten</a:t>
            </a:r>
          </a:p>
        </p:txBody>
      </p:sp>
      <p:sp>
        <p:nvSpPr>
          <p:cNvPr id="11" name="Text Placeholder 10">
            <a:extLst>
              <a:ext uri="{FF2B5EF4-FFF2-40B4-BE49-F238E27FC236}">
                <a16:creationId xmlns:a16="http://schemas.microsoft.com/office/drawing/2014/main" id="{E71B81AB-7971-4902-DA83-0CC72C6E564E}"/>
              </a:ext>
            </a:extLst>
          </p:cNvPr>
          <p:cNvSpPr>
            <a:spLocks noGrp="1"/>
          </p:cNvSpPr>
          <p:nvPr>
            <p:ph type="body" sz="quarter" idx="18"/>
          </p:nvPr>
        </p:nvSpPr>
        <p:spPr/>
        <p:txBody>
          <a:bodyPr/>
          <a:lstStyle/>
          <a:p>
            <a:r>
              <a:rPr lang="en-US" dirty="0"/>
              <a:t>Top Ten List from Community</a:t>
            </a:r>
          </a:p>
        </p:txBody>
      </p:sp>
      <p:sp>
        <p:nvSpPr>
          <p:cNvPr id="4" name="TextBox 3">
            <a:extLst>
              <a:ext uri="{FF2B5EF4-FFF2-40B4-BE49-F238E27FC236}">
                <a16:creationId xmlns:a16="http://schemas.microsoft.com/office/drawing/2014/main" id="{4DCB020C-D266-9073-9F75-16FC56288567}"/>
              </a:ext>
            </a:extLst>
          </p:cNvPr>
          <p:cNvSpPr txBox="1"/>
          <p:nvPr/>
        </p:nvSpPr>
        <p:spPr>
          <a:xfrm>
            <a:off x="265112" y="4095677"/>
            <a:ext cx="7425448"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defPPr>
              <a:defRPr lang="en-US"/>
            </a:defPPr>
            <a:lvl1pPr>
              <a:defRPr sz="3600">
                <a:solidFill>
                  <a:srgbClr val="FFFFFF"/>
                </a:solidFill>
              </a:defRPr>
            </a:lvl1pPr>
          </a:lstStyle>
          <a:p>
            <a:r>
              <a:rPr lang="en-US" dirty="0"/>
              <a:t>#9 Arts &amp; Crafts</a:t>
            </a:r>
          </a:p>
        </p:txBody>
      </p:sp>
      <p:sp>
        <p:nvSpPr>
          <p:cNvPr id="12" name="TextBox 11">
            <a:extLst>
              <a:ext uri="{FF2B5EF4-FFF2-40B4-BE49-F238E27FC236}">
                <a16:creationId xmlns:a16="http://schemas.microsoft.com/office/drawing/2014/main" id="{3A14AC07-2DDB-EB5C-46CE-680190EF96EE}"/>
              </a:ext>
            </a:extLst>
          </p:cNvPr>
          <p:cNvSpPr txBox="1"/>
          <p:nvPr/>
        </p:nvSpPr>
        <p:spPr>
          <a:xfrm>
            <a:off x="7836297" y="4095676"/>
            <a:ext cx="7430700" cy="646331"/>
          </a:xfrm>
          <a:prstGeom prst="rect">
            <a:avLst/>
          </a:prstGeom>
          <a:gradFill flip="none" rotWithShape="1">
            <a:gsLst>
              <a:gs pos="0">
                <a:schemeClr val="tx1">
                  <a:alpha val="70000"/>
                  <a:lumMod val="83000"/>
                  <a:lumOff val="17000"/>
                </a:schemeClr>
              </a:gs>
              <a:gs pos="100000">
                <a:schemeClr val="tx1">
                  <a:lumMod val="75000"/>
                  <a:lumOff val="25000"/>
                  <a:alpha val="0"/>
                </a:schemeClr>
              </a:gs>
            </a:gsLst>
            <a:lin ang="16200000" scaled="1"/>
            <a:tileRect/>
          </a:gradFill>
        </p:spPr>
        <p:txBody>
          <a:bodyPr wrap="square">
            <a:spAutoFit/>
          </a:bodyPr>
          <a:lstStyle>
            <a:defPPr>
              <a:defRPr lang="en-US"/>
            </a:defPPr>
            <a:lvl1pPr>
              <a:defRPr sz="3600">
                <a:solidFill>
                  <a:srgbClr val="FFFFFF"/>
                </a:solidFill>
              </a:defRPr>
            </a:lvl1pPr>
          </a:lstStyle>
          <a:p>
            <a:r>
              <a:rPr lang="en-US" dirty="0"/>
              <a:t>#10 Early Literacy Environment</a:t>
            </a:r>
          </a:p>
        </p:txBody>
      </p:sp>
    </p:spTree>
    <p:extLst>
      <p:ext uri="{BB962C8B-B14F-4D97-AF65-F5344CB8AC3E}">
        <p14:creationId xmlns:p14="http://schemas.microsoft.com/office/powerpoint/2010/main" val="2154666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E823F-EEBA-DA64-4698-81757F2F5D60}"/>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F42D177E-B6EB-B8D6-9693-0CAC0A996622}"/>
              </a:ext>
            </a:extLst>
          </p:cNvPr>
          <p:cNvSpPr>
            <a:spLocks noGrp="1"/>
          </p:cNvSpPr>
          <p:nvPr>
            <p:ph idx="1"/>
          </p:nvPr>
        </p:nvSpPr>
        <p:spPr>
          <a:xfrm>
            <a:off x="268830" y="2514603"/>
            <a:ext cx="11365451" cy="6537957"/>
          </a:xfrm>
        </p:spPr>
        <p:txBody>
          <a:bodyPr/>
          <a:lstStyle/>
          <a:p>
            <a:r>
              <a:rPr lang="en-US" dirty="0"/>
              <a:t>642 Salado District Residents Participated in the Survey!</a:t>
            </a:r>
          </a:p>
          <a:p>
            <a:r>
              <a:rPr lang="en-US" dirty="0"/>
              <a:t>Advertised and Promoted via:</a:t>
            </a:r>
          </a:p>
          <a:p>
            <a:pPr lvl="1"/>
            <a:r>
              <a:rPr lang="en-US" dirty="0"/>
              <a:t>Direct email to every patron with reminder</a:t>
            </a:r>
          </a:p>
          <a:p>
            <a:pPr lvl="1"/>
            <a:r>
              <a:rPr lang="en-US" dirty="0"/>
              <a:t>Facebook</a:t>
            </a:r>
          </a:p>
          <a:p>
            <a:pPr lvl="1"/>
            <a:r>
              <a:rPr lang="en-US" dirty="0"/>
              <a:t>Instagram</a:t>
            </a:r>
          </a:p>
          <a:p>
            <a:pPr lvl="1"/>
            <a:r>
              <a:rPr lang="en-US" dirty="0"/>
              <a:t>Fliers and Posters in the library</a:t>
            </a:r>
          </a:p>
          <a:p>
            <a:pPr lvl="1"/>
            <a:r>
              <a:rPr lang="en-US" dirty="0"/>
              <a:t>Small fliers placed in all materials checked out</a:t>
            </a:r>
          </a:p>
          <a:p>
            <a:pPr lvl="1"/>
            <a:r>
              <a:rPr lang="en-US" dirty="0"/>
              <a:t>QR code at the Stroll</a:t>
            </a:r>
          </a:p>
          <a:p>
            <a:pPr lvl="1"/>
            <a:endParaRPr lang="en-US" dirty="0"/>
          </a:p>
          <a:p>
            <a:r>
              <a:rPr lang="en-US" dirty="0"/>
              <a:t>Ran for 4 weeks:  January 1 – 31, 2025</a:t>
            </a:r>
          </a:p>
          <a:p>
            <a:pPr marL="0" indent="0" algn="r">
              <a:buNone/>
            </a:pPr>
            <a:endParaRPr lang="en-US" dirty="0"/>
          </a:p>
          <a:p>
            <a:pPr lvl="1"/>
            <a:endParaRPr lang="en-US" sz="3200" dirty="0"/>
          </a:p>
          <a:p>
            <a:pPr lvl="1"/>
            <a:endParaRPr lang="en-US" sz="3200" dirty="0"/>
          </a:p>
        </p:txBody>
      </p:sp>
      <p:sp>
        <p:nvSpPr>
          <p:cNvPr id="9" name="Text Placeholder 8">
            <a:extLst>
              <a:ext uri="{FF2B5EF4-FFF2-40B4-BE49-F238E27FC236}">
                <a16:creationId xmlns:a16="http://schemas.microsoft.com/office/drawing/2014/main" id="{998392BA-D74C-E8CE-F931-090B4EED935E}"/>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B2572128-A619-4018-B5D3-BA4418F1A51A}"/>
              </a:ext>
            </a:extLst>
          </p:cNvPr>
          <p:cNvSpPr>
            <a:spLocks noGrp="1"/>
          </p:cNvSpPr>
          <p:nvPr>
            <p:ph type="body" sz="quarter" idx="19"/>
          </p:nvPr>
        </p:nvSpPr>
        <p:spPr/>
        <p:txBody>
          <a:bodyPr/>
          <a:lstStyle/>
          <a:p>
            <a:r>
              <a:rPr lang="en-US" dirty="0"/>
              <a:t>Online Survey</a:t>
            </a:r>
          </a:p>
        </p:txBody>
      </p:sp>
      <p:sp>
        <p:nvSpPr>
          <p:cNvPr id="11" name="Text Placeholder 10">
            <a:extLst>
              <a:ext uri="{FF2B5EF4-FFF2-40B4-BE49-F238E27FC236}">
                <a16:creationId xmlns:a16="http://schemas.microsoft.com/office/drawing/2014/main" id="{B5817E48-F9D1-F025-6C31-37B83BDDCF1A}"/>
              </a:ext>
            </a:extLst>
          </p:cNvPr>
          <p:cNvSpPr>
            <a:spLocks noGrp="1"/>
          </p:cNvSpPr>
          <p:nvPr>
            <p:ph type="body" sz="quarter" idx="20"/>
          </p:nvPr>
        </p:nvSpPr>
        <p:spPr/>
        <p:txBody>
          <a:bodyPr/>
          <a:lstStyle/>
          <a:p>
            <a:r>
              <a:rPr lang="en-US" dirty="0"/>
              <a:t>01</a:t>
            </a:r>
          </a:p>
        </p:txBody>
      </p:sp>
      <p:sp>
        <p:nvSpPr>
          <p:cNvPr id="7" name="Title 6">
            <a:extLst>
              <a:ext uri="{FF2B5EF4-FFF2-40B4-BE49-F238E27FC236}">
                <a16:creationId xmlns:a16="http://schemas.microsoft.com/office/drawing/2014/main" id="{D2EFC296-3A3A-A6AB-BD20-174FB3AB2148}"/>
              </a:ext>
            </a:extLst>
          </p:cNvPr>
          <p:cNvSpPr>
            <a:spLocks noGrp="1"/>
          </p:cNvSpPr>
          <p:nvPr>
            <p:ph type="title"/>
          </p:nvPr>
        </p:nvSpPr>
        <p:spPr>
          <a:xfrm>
            <a:off x="1505900" y="1005839"/>
            <a:ext cx="9924099" cy="922019"/>
          </a:xfrm>
        </p:spPr>
        <p:txBody>
          <a:bodyPr/>
          <a:lstStyle/>
          <a:p>
            <a:r>
              <a:rPr lang="en-US" dirty="0"/>
              <a:t>Community Engagement Online Survey</a:t>
            </a:r>
          </a:p>
        </p:txBody>
      </p:sp>
    </p:spTree>
    <p:extLst>
      <p:ext uri="{BB962C8B-B14F-4D97-AF65-F5344CB8AC3E}">
        <p14:creationId xmlns:p14="http://schemas.microsoft.com/office/powerpoint/2010/main" val="189638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D259B56-2F58-B322-1B08-CC0FCECC3B4E}"/>
              </a:ext>
            </a:extLst>
          </p:cNvPr>
          <p:cNvSpPr>
            <a:spLocks noGrp="1"/>
          </p:cNvSpPr>
          <p:nvPr>
            <p:ph idx="1"/>
          </p:nvPr>
        </p:nvSpPr>
        <p:spPr>
          <a:xfrm>
            <a:off x="268830" y="1760221"/>
            <a:ext cx="11365451" cy="6537957"/>
          </a:xfrm>
        </p:spPr>
        <p:txBody>
          <a:bodyPr/>
          <a:lstStyle/>
          <a:p>
            <a:r>
              <a:rPr lang="en-US" dirty="0"/>
              <a:t>Q3:</a:t>
            </a:r>
          </a:p>
          <a:p>
            <a:pPr lvl="1"/>
            <a:endParaRPr lang="en-US" sz="3200" dirty="0"/>
          </a:p>
          <a:p>
            <a:pPr lvl="1"/>
            <a:endParaRPr lang="en-US" sz="3200" dirty="0"/>
          </a:p>
        </p:txBody>
      </p:sp>
      <p:sp>
        <p:nvSpPr>
          <p:cNvPr id="9" name="Text Placeholder 8">
            <a:extLst>
              <a:ext uri="{FF2B5EF4-FFF2-40B4-BE49-F238E27FC236}">
                <a16:creationId xmlns:a16="http://schemas.microsoft.com/office/drawing/2014/main" id="{91C3B61A-FE2B-F157-97D1-B2CBB81759A7}"/>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FA9DD00C-55B0-53B5-6FF0-25C02732B80F}"/>
              </a:ext>
            </a:extLst>
          </p:cNvPr>
          <p:cNvSpPr>
            <a:spLocks noGrp="1"/>
          </p:cNvSpPr>
          <p:nvPr>
            <p:ph type="body" sz="quarter" idx="19"/>
          </p:nvPr>
        </p:nvSpPr>
        <p:spPr/>
        <p:txBody>
          <a:bodyPr/>
          <a:lstStyle/>
          <a:p>
            <a:r>
              <a:rPr lang="en-US" dirty="0"/>
              <a:t>Online Survey</a:t>
            </a:r>
          </a:p>
        </p:txBody>
      </p:sp>
      <p:sp>
        <p:nvSpPr>
          <p:cNvPr id="11" name="Text Placeholder 10">
            <a:extLst>
              <a:ext uri="{FF2B5EF4-FFF2-40B4-BE49-F238E27FC236}">
                <a16:creationId xmlns:a16="http://schemas.microsoft.com/office/drawing/2014/main" id="{B2534DEB-E2C9-5630-56C5-0E7374858ABF}"/>
              </a:ext>
            </a:extLst>
          </p:cNvPr>
          <p:cNvSpPr>
            <a:spLocks noGrp="1"/>
          </p:cNvSpPr>
          <p:nvPr>
            <p:ph type="body" sz="quarter" idx="20"/>
          </p:nvPr>
        </p:nvSpPr>
        <p:spPr/>
        <p:txBody>
          <a:bodyPr/>
          <a:lstStyle/>
          <a:p>
            <a:r>
              <a:rPr lang="en-US" dirty="0"/>
              <a:t>01</a:t>
            </a:r>
          </a:p>
        </p:txBody>
      </p:sp>
      <p:sp>
        <p:nvSpPr>
          <p:cNvPr id="7" name="Title 6">
            <a:extLst>
              <a:ext uri="{FF2B5EF4-FFF2-40B4-BE49-F238E27FC236}">
                <a16:creationId xmlns:a16="http://schemas.microsoft.com/office/drawing/2014/main" id="{C737341D-7615-8A4E-42A5-0D0B444A1F91}"/>
              </a:ext>
            </a:extLst>
          </p:cNvPr>
          <p:cNvSpPr>
            <a:spLocks noGrp="1"/>
          </p:cNvSpPr>
          <p:nvPr>
            <p:ph type="title"/>
          </p:nvPr>
        </p:nvSpPr>
        <p:spPr/>
        <p:txBody>
          <a:bodyPr/>
          <a:lstStyle/>
          <a:p>
            <a:r>
              <a:rPr lang="en-US" dirty="0"/>
              <a:t>Online Survey</a:t>
            </a:r>
          </a:p>
        </p:txBody>
      </p:sp>
      <p:pic>
        <p:nvPicPr>
          <p:cNvPr id="3" name="Picture 2">
            <a:extLst>
              <a:ext uri="{FF2B5EF4-FFF2-40B4-BE49-F238E27FC236}">
                <a16:creationId xmlns:a16="http://schemas.microsoft.com/office/drawing/2014/main" id="{E8E89B19-8CE4-2773-5550-138EC11AA56C}"/>
              </a:ext>
            </a:extLst>
          </p:cNvPr>
          <p:cNvPicPr>
            <a:picLocks noChangeAspect="1"/>
          </p:cNvPicPr>
          <p:nvPr/>
        </p:nvPicPr>
        <p:blipFill>
          <a:blip r:embed="rId2"/>
          <a:srcRect t="6820" b="6732"/>
          <a:stretch/>
        </p:blipFill>
        <p:spPr>
          <a:xfrm>
            <a:off x="3186852" y="1760221"/>
            <a:ext cx="10551181" cy="7097340"/>
          </a:xfrm>
          <a:prstGeom prst="rect">
            <a:avLst/>
          </a:prstGeom>
        </p:spPr>
      </p:pic>
    </p:spTree>
    <p:extLst>
      <p:ext uri="{BB962C8B-B14F-4D97-AF65-F5344CB8AC3E}">
        <p14:creationId xmlns:p14="http://schemas.microsoft.com/office/powerpoint/2010/main" val="3049824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EC0DA-A57E-639F-2103-6F1360E7288F}"/>
            </a:ext>
          </a:extLst>
        </p:cNvPr>
        <p:cNvGrpSpPr/>
        <p:nvPr/>
      </p:nvGrpSpPr>
      <p:grpSpPr>
        <a:xfrm>
          <a:off x="0" y="0"/>
          <a:ext cx="0" cy="0"/>
          <a:chOff x="0" y="0"/>
          <a:chExt cx="0" cy="0"/>
        </a:xfrm>
      </p:grpSpPr>
      <p:sp>
        <p:nvSpPr>
          <p:cNvPr id="8" name="Content Placeholder 7">
            <a:extLst>
              <a:ext uri="{FF2B5EF4-FFF2-40B4-BE49-F238E27FC236}">
                <a16:creationId xmlns:a16="http://schemas.microsoft.com/office/drawing/2014/main" id="{CA12877B-02F8-000D-999D-FEC9A0AF4D07}"/>
              </a:ext>
            </a:extLst>
          </p:cNvPr>
          <p:cNvSpPr>
            <a:spLocks noGrp="1"/>
          </p:cNvSpPr>
          <p:nvPr>
            <p:ph idx="1"/>
          </p:nvPr>
        </p:nvSpPr>
        <p:spPr>
          <a:xfrm>
            <a:off x="268830" y="1760221"/>
            <a:ext cx="11365451" cy="6537957"/>
          </a:xfrm>
        </p:spPr>
        <p:txBody>
          <a:bodyPr/>
          <a:lstStyle/>
          <a:p>
            <a:r>
              <a:rPr lang="en-US" dirty="0"/>
              <a:t>Q4:</a:t>
            </a:r>
          </a:p>
          <a:p>
            <a:pPr lvl="1"/>
            <a:endParaRPr lang="en-US" sz="3200" dirty="0"/>
          </a:p>
          <a:p>
            <a:pPr lvl="1"/>
            <a:endParaRPr lang="en-US" sz="3200" dirty="0"/>
          </a:p>
        </p:txBody>
      </p:sp>
      <p:sp>
        <p:nvSpPr>
          <p:cNvPr id="9" name="Text Placeholder 8">
            <a:extLst>
              <a:ext uri="{FF2B5EF4-FFF2-40B4-BE49-F238E27FC236}">
                <a16:creationId xmlns:a16="http://schemas.microsoft.com/office/drawing/2014/main" id="{7484045A-D8F8-D553-C5DE-4947DECC2616}"/>
              </a:ext>
            </a:extLst>
          </p:cNvPr>
          <p:cNvSpPr>
            <a:spLocks noGrp="1"/>
          </p:cNvSpPr>
          <p:nvPr>
            <p:ph type="body" sz="half" idx="2"/>
          </p:nvPr>
        </p:nvSpPr>
        <p:spPr/>
        <p:txBody>
          <a:bodyPr/>
          <a:lstStyle/>
          <a:p>
            <a:endParaRPr lang="en-US"/>
          </a:p>
        </p:txBody>
      </p:sp>
      <p:sp>
        <p:nvSpPr>
          <p:cNvPr id="10" name="Text Placeholder 9">
            <a:extLst>
              <a:ext uri="{FF2B5EF4-FFF2-40B4-BE49-F238E27FC236}">
                <a16:creationId xmlns:a16="http://schemas.microsoft.com/office/drawing/2014/main" id="{FFB161D7-3BBF-FEDE-B898-4F5E187A44E3}"/>
              </a:ext>
            </a:extLst>
          </p:cNvPr>
          <p:cNvSpPr>
            <a:spLocks noGrp="1"/>
          </p:cNvSpPr>
          <p:nvPr>
            <p:ph type="body" sz="quarter" idx="19"/>
          </p:nvPr>
        </p:nvSpPr>
        <p:spPr/>
        <p:txBody>
          <a:bodyPr/>
          <a:lstStyle/>
          <a:p>
            <a:r>
              <a:rPr lang="en-US" dirty="0"/>
              <a:t>Online Survey</a:t>
            </a:r>
          </a:p>
        </p:txBody>
      </p:sp>
      <p:sp>
        <p:nvSpPr>
          <p:cNvPr id="11" name="Text Placeholder 10">
            <a:extLst>
              <a:ext uri="{FF2B5EF4-FFF2-40B4-BE49-F238E27FC236}">
                <a16:creationId xmlns:a16="http://schemas.microsoft.com/office/drawing/2014/main" id="{DBE86A46-F555-BD88-2118-BA35D6F3304D}"/>
              </a:ext>
            </a:extLst>
          </p:cNvPr>
          <p:cNvSpPr>
            <a:spLocks noGrp="1"/>
          </p:cNvSpPr>
          <p:nvPr>
            <p:ph type="body" sz="quarter" idx="20"/>
          </p:nvPr>
        </p:nvSpPr>
        <p:spPr/>
        <p:txBody>
          <a:bodyPr/>
          <a:lstStyle/>
          <a:p>
            <a:r>
              <a:rPr lang="en-US" dirty="0"/>
              <a:t>01</a:t>
            </a:r>
          </a:p>
        </p:txBody>
      </p:sp>
      <p:sp>
        <p:nvSpPr>
          <p:cNvPr id="7" name="Title 6">
            <a:extLst>
              <a:ext uri="{FF2B5EF4-FFF2-40B4-BE49-F238E27FC236}">
                <a16:creationId xmlns:a16="http://schemas.microsoft.com/office/drawing/2014/main" id="{068B56B5-53E2-E63C-69C9-FFF6D7F6E745}"/>
              </a:ext>
            </a:extLst>
          </p:cNvPr>
          <p:cNvSpPr>
            <a:spLocks noGrp="1"/>
          </p:cNvSpPr>
          <p:nvPr>
            <p:ph type="title"/>
          </p:nvPr>
        </p:nvSpPr>
        <p:spPr/>
        <p:txBody>
          <a:bodyPr/>
          <a:lstStyle/>
          <a:p>
            <a:r>
              <a:rPr lang="en-US" dirty="0"/>
              <a:t>Online Survey</a:t>
            </a:r>
          </a:p>
        </p:txBody>
      </p:sp>
      <p:pic>
        <p:nvPicPr>
          <p:cNvPr id="4" name="Picture 3">
            <a:extLst>
              <a:ext uri="{FF2B5EF4-FFF2-40B4-BE49-F238E27FC236}">
                <a16:creationId xmlns:a16="http://schemas.microsoft.com/office/drawing/2014/main" id="{B1E17638-D32F-C452-AFC1-A4AB3A2ECEB4}"/>
              </a:ext>
            </a:extLst>
          </p:cNvPr>
          <p:cNvPicPr>
            <a:picLocks noChangeAspect="1"/>
          </p:cNvPicPr>
          <p:nvPr/>
        </p:nvPicPr>
        <p:blipFill>
          <a:blip r:embed="rId2"/>
          <a:srcRect t="5445" b="3388"/>
          <a:stretch/>
        </p:blipFill>
        <p:spPr>
          <a:xfrm>
            <a:off x="3816444" y="1760220"/>
            <a:ext cx="8910832" cy="7452016"/>
          </a:xfrm>
          <a:prstGeom prst="rect">
            <a:avLst/>
          </a:prstGeom>
        </p:spPr>
      </p:pic>
    </p:spTree>
    <p:extLst>
      <p:ext uri="{BB962C8B-B14F-4D97-AF65-F5344CB8AC3E}">
        <p14:creationId xmlns:p14="http://schemas.microsoft.com/office/powerpoint/2010/main" val="7336715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720 PPT">
      <a:majorFont>
        <a:latin typeface="Aptos Display"/>
        <a:ea typeface=""/>
        <a:cs typeface=""/>
      </a:majorFont>
      <a:minorFont>
        <a:latin typeface="Apto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0F59541D3A940B8E2E094B5D0D856" ma:contentTypeVersion="5" ma:contentTypeDescription="Create a new document." ma:contentTypeScope="" ma:versionID="de5b43874cee53286b8c62babf9e4cbf">
  <xsd:schema xmlns:xsd="http://www.w3.org/2001/XMLSchema" xmlns:xs="http://www.w3.org/2001/XMLSchema" xmlns:p="http://schemas.microsoft.com/office/2006/metadata/properties" xmlns:ns3="9a501f1e-186b-4a09-a491-65e4cc071a57" targetNamespace="http://schemas.microsoft.com/office/2006/metadata/properties" ma:root="true" ma:fieldsID="755697ff5abb3fa32925e7e249f85f3e" ns3:_="">
    <xsd:import namespace="9a501f1e-186b-4a09-a491-65e4cc071a57"/>
    <xsd:element name="properties">
      <xsd:complexType>
        <xsd:sequence>
          <xsd:element name="documentManagement">
            <xsd:complexType>
              <xsd:all>
                <xsd:element ref="ns3:MediaServiceMetadata" minOccurs="0"/>
                <xsd:element ref="ns3:MediaServiceFastMetadata" minOccurs="0"/>
                <xsd:element ref="ns3:_activity"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501f1e-186b-4a09-a491-65e4cc071a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SearchProperties" ma:index="1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9a501f1e-186b-4a09-a491-65e4cc071a57" xsi:nil="true"/>
  </documentManagement>
</p:properties>
</file>

<file path=customXml/itemProps1.xml><?xml version="1.0" encoding="utf-8"?>
<ds:datastoreItem xmlns:ds="http://schemas.openxmlformats.org/officeDocument/2006/customXml" ds:itemID="{1080492E-64E0-4838-82F9-540897E7BEF6}">
  <ds:schemaRefs>
    <ds:schemaRef ds:uri="http://schemas.microsoft.com/sharepoint/v3/contenttype/forms"/>
  </ds:schemaRefs>
</ds:datastoreItem>
</file>

<file path=customXml/itemProps2.xml><?xml version="1.0" encoding="utf-8"?>
<ds:datastoreItem xmlns:ds="http://schemas.openxmlformats.org/officeDocument/2006/customXml" ds:itemID="{8C830D21-1988-4EDC-BFA3-66B6DD21850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501f1e-186b-4a09-a491-65e4cc071a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875FAC3-CE5E-4F10-AB12-9DF737B0D3D1}">
  <ds:schemaRefs>
    <ds:schemaRef ds:uri="http://schemas.openxmlformats.org/package/2006/metadata/core-properties"/>
    <ds:schemaRef ds:uri="http://schemas.microsoft.com/office/2006/metadata/properties"/>
    <ds:schemaRef ds:uri="http://www.w3.org/XML/1998/namespace"/>
    <ds:schemaRef ds:uri="http://schemas.microsoft.com/office/infopath/2007/PartnerControls"/>
    <ds:schemaRef ds:uri="http://purl.org/dc/terms/"/>
    <ds:schemaRef ds:uri="http://schemas.microsoft.com/office/2006/documentManagement/types"/>
    <ds:schemaRef ds:uri="9a501f1e-186b-4a09-a491-65e4cc071a57"/>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43857</TotalTime>
  <Words>2368</Words>
  <Application>Microsoft Office PowerPoint</Application>
  <PresentationFormat>Custom</PresentationFormat>
  <Paragraphs>1152</Paragraphs>
  <Slides>44</Slides>
  <Notes>1</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.Hiragino Kaku Gothic Interface W3</vt:lpstr>
      <vt:lpstr>Aptos</vt:lpstr>
      <vt:lpstr>Arial</vt:lpstr>
      <vt:lpstr>Calibri</vt:lpstr>
      <vt:lpstr>GT Walsheim Bold</vt:lpstr>
      <vt:lpstr>Office Theme</vt:lpstr>
      <vt:lpstr>PowerPoint Presentation</vt:lpstr>
      <vt:lpstr>Master Plan Presentation Agenda</vt:lpstr>
      <vt:lpstr>Community Engagement:  Boards &amp; Bucks</vt:lpstr>
      <vt:lpstr>Community’s Top Ten </vt:lpstr>
      <vt:lpstr>Community’s Top Ten</vt:lpstr>
      <vt:lpstr>Community’s Top Ten</vt:lpstr>
      <vt:lpstr>Community Engagement Online Survey</vt:lpstr>
      <vt:lpstr>Online Survey</vt:lpstr>
      <vt:lpstr>Online Survey</vt:lpstr>
      <vt:lpstr>Online Survey</vt:lpstr>
      <vt:lpstr>Online Survey</vt:lpstr>
      <vt:lpstr>Online Survey</vt:lpstr>
      <vt:lpstr>Online Survey</vt:lpstr>
      <vt:lpstr>Online Survey</vt:lpstr>
      <vt:lpstr>Q12 Themes</vt:lpstr>
      <vt:lpstr>Community Engagement:  Focus Groups</vt:lpstr>
      <vt:lpstr>Focus Groups</vt:lpstr>
      <vt:lpstr>Focus Groups</vt:lpstr>
      <vt:lpstr>Community Engagement Summary</vt:lpstr>
      <vt:lpstr>Demographics</vt:lpstr>
      <vt:lpstr>PowerPoint Presentation</vt:lpstr>
      <vt:lpstr>PowerPoint Presentation</vt:lpstr>
      <vt:lpstr>District Housing Overview</vt:lpstr>
      <vt:lpstr>Salado Public Library District 10 – Year Projection Projections Low Scenario</vt:lpstr>
      <vt:lpstr>Salado Public Library District 10 – Year Projection Projections Mid Scenario</vt:lpstr>
      <vt:lpstr>Salado Public Library District 10 – Year Projection Projections High Scenario</vt:lpstr>
      <vt:lpstr>Standards:  Square Feet Per Capita</vt:lpstr>
      <vt:lpstr>Benchmarks:  SF per Capita</vt:lpstr>
      <vt:lpstr>Standards and Benchmarks:  Collections </vt:lpstr>
      <vt:lpstr>Standards and Benchmarks:  Seating </vt:lpstr>
      <vt:lpstr>Standards and Benchmarks:  Space Program</vt:lpstr>
      <vt:lpstr>Short Term Recommendations</vt:lpstr>
      <vt:lpstr>Short Term Recommendations</vt:lpstr>
      <vt:lpstr>Recommendations</vt:lpstr>
      <vt:lpstr>Building Recommendation – 13,500 SF Option</vt:lpstr>
      <vt:lpstr>Recommendations</vt:lpstr>
      <vt:lpstr>Recommendations</vt:lpstr>
      <vt:lpstr>Rough Order of Magnitude Cost</vt:lpstr>
      <vt:lpstr>Building Recommendation – 17,600 SF Option</vt:lpstr>
      <vt:lpstr>Recommendations</vt:lpstr>
      <vt:lpstr>Recommendations</vt:lpstr>
      <vt:lpstr>Rough Order of Magnitude Cost</vt:lpstr>
      <vt:lpstr>Timeline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Maureen Arndt</dc:creator>
  <cp:lastModifiedBy>Maureen Arndt</cp:lastModifiedBy>
  <cp:revision>112</cp:revision>
  <cp:lastPrinted>2025-10-16T22:11:24Z</cp:lastPrinted>
  <dcterms:created xsi:type="dcterms:W3CDTF">2020-09-22T23:32:20Z</dcterms:created>
  <dcterms:modified xsi:type="dcterms:W3CDTF">2025-10-21T12:53:18Z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0x0101008AD0F59541D3A940B8E2E094B5D0D856</vt:lpwstr>
  </property>
</Properties>
</file>